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handoutMasterIdLst>
    <p:handoutMasterId r:id="rId25"/>
  </p:handoutMasterIdLst>
  <p:sldIdLst>
    <p:sldId id="256" r:id="rId2"/>
    <p:sldId id="269" r:id="rId3"/>
    <p:sldId id="257" r:id="rId4"/>
    <p:sldId id="258" r:id="rId5"/>
    <p:sldId id="260" r:id="rId6"/>
    <p:sldId id="261" r:id="rId7"/>
    <p:sldId id="270" r:id="rId8"/>
    <p:sldId id="262" r:id="rId9"/>
    <p:sldId id="271" r:id="rId10"/>
    <p:sldId id="263" r:id="rId11"/>
    <p:sldId id="266" r:id="rId12"/>
    <p:sldId id="264" r:id="rId13"/>
    <p:sldId id="267" r:id="rId14"/>
    <p:sldId id="265" r:id="rId15"/>
    <p:sldId id="272" r:id="rId16"/>
    <p:sldId id="268" r:id="rId17"/>
    <p:sldId id="273" r:id="rId18"/>
    <p:sldId id="274" r:id="rId19"/>
    <p:sldId id="275" r:id="rId20"/>
    <p:sldId id="259" r:id="rId21"/>
    <p:sldId id="276" r:id="rId22"/>
    <p:sldId id="311" r:id="rId23"/>
  </p:sldIdLst>
  <p:sldSz cx="9144000" cy="6858000" type="screen4x3"/>
  <p:notesSz cx="7102475" cy="102330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p:cViewPr varScale="1">
        <p:scale>
          <a:sx n="91" d="100"/>
          <a:sy n="91" d="100"/>
        </p:scale>
        <p:origin x="1536" y="30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D8852B-C462-E315-181E-74C7FA83270E}"/>
              </a:ext>
            </a:extLst>
          </p:cNvPr>
          <p:cNvSpPr>
            <a:spLocks noGrp="1"/>
          </p:cNvSpPr>
          <p:nvPr>
            <p:ph type="hdr" sz="quarter"/>
          </p:nvPr>
        </p:nvSpPr>
        <p:spPr>
          <a:xfrm>
            <a:off x="1" y="2"/>
            <a:ext cx="3078048" cy="510974"/>
          </a:xfrm>
          <a:prstGeom prst="rect">
            <a:avLst/>
          </a:prstGeom>
        </p:spPr>
        <p:txBody>
          <a:bodyPr vert="horz" lIns="99044" tIns="49523" rIns="99044" bIns="49523" rtlCol="0"/>
          <a:lstStyle>
            <a:lvl1pPr algn="l" fontAlgn="auto">
              <a:spcBef>
                <a:spcPts val="0"/>
              </a:spcBef>
              <a:spcAft>
                <a:spcPts val="0"/>
              </a:spcAft>
              <a:defRPr sz="1400">
                <a:latin typeface="+mn-lt"/>
                <a:cs typeface="+mn-cs"/>
              </a:defRPr>
            </a:lvl1pPr>
          </a:lstStyle>
          <a:p>
            <a:pPr>
              <a:defRPr/>
            </a:pPr>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D5C59AA9-7871-C246-EB88-5CA1990B81F3}"/>
              </a:ext>
            </a:extLst>
          </p:cNvPr>
          <p:cNvSpPr>
            <a:spLocks noGrp="1"/>
          </p:cNvSpPr>
          <p:nvPr>
            <p:ph type="dt" sz="quarter" idx="1"/>
          </p:nvPr>
        </p:nvSpPr>
        <p:spPr>
          <a:xfrm>
            <a:off x="4022887" y="2"/>
            <a:ext cx="3078048" cy="510974"/>
          </a:xfrm>
          <a:prstGeom prst="rect">
            <a:avLst/>
          </a:prstGeom>
        </p:spPr>
        <p:txBody>
          <a:bodyPr vert="horz" lIns="99044" tIns="49523" rIns="99044" bIns="49523" rtlCol="0"/>
          <a:lstStyle>
            <a:lvl1pPr algn="r" fontAlgn="auto">
              <a:spcBef>
                <a:spcPts val="0"/>
              </a:spcBef>
              <a:spcAft>
                <a:spcPts val="0"/>
              </a:spcAft>
              <a:defRPr sz="1400" smtClean="0">
                <a:latin typeface="+mn-lt"/>
                <a:cs typeface="+mn-cs"/>
              </a:defRPr>
            </a:lvl1pPr>
          </a:lstStyle>
          <a:p>
            <a:pPr>
              <a:defRPr/>
            </a:pPr>
            <a:r>
              <a:rPr lang="en-US" sz="1000">
                <a:latin typeface="Arial" panose="020B0604020202020204" pitchFamily="34" charset="0"/>
                <a:cs typeface="Arial" panose="020B0604020202020204" pitchFamily="34" charset="0"/>
              </a:rPr>
              <a:t>4/6/2025 am</a:t>
            </a:r>
          </a:p>
        </p:txBody>
      </p:sp>
      <p:sp>
        <p:nvSpPr>
          <p:cNvPr id="4" name="Footer Placeholder 3">
            <a:extLst>
              <a:ext uri="{FF2B5EF4-FFF2-40B4-BE49-F238E27FC236}">
                <a16:creationId xmlns:a16="http://schemas.microsoft.com/office/drawing/2014/main" id="{EFCF41C9-72A0-E49F-A68E-A7A8F6493D2E}"/>
              </a:ext>
            </a:extLst>
          </p:cNvPr>
          <p:cNvSpPr>
            <a:spLocks noGrp="1"/>
          </p:cNvSpPr>
          <p:nvPr>
            <p:ph type="ftr" sz="quarter" idx="2"/>
          </p:nvPr>
        </p:nvSpPr>
        <p:spPr>
          <a:xfrm>
            <a:off x="1" y="9720361"/>
            <a:ext cx="3078048" cy="510974"/>
          </a:xfrm>
          <a:prstGeom prst="rect">
            <a:avLst/>
          </a:prstGeom>
        </p:spPr>
        <p:txBody>
          <a:bodyPr vert="horz" lIns="99044" tIns="49523" rIns="99044" bIns="49523" rtlCol="0" anchor="b"/>
          <a:lstStyle>
            <a:lvl1pPr algn="l" fontAlgn="auto">
              <a:spcBef>
                <a:spcPts val="0"/>
              </a:spcBef>
              <a:spcAft>
                <a:spcPts val="0"/>
              </a:spcAft>
              <a:defRPr sz="1400">
                <a:latin typeface="+mn-lt"/>
                <a:cs typeface="+mn-cs"/>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0F3CBBA9-4F46-B8F7-325C-6ED6A29708B8}"/>
              </a:ext>
            </a:extLst>
          </p:cNvPr>
          <p:cNvSpPr>
            <a:spLocks noGrp="1"/>
          </p:cNvSpPr>
          <p:nvPr>
            <p:ph type="sldNum" sz="quarter" idx="3"/>
          </p:nvPr>
        </p:nvSpPr>
        <p:spPr>
          <a:xfrm>
            <a:off x="4022887" y="9720361"/>
            <a:ext cx="3078048" cy="510974"/>
          </a:xfrm>
          <a:prstGeom prst="rect">
            <a:avLst/>
          </a:prstGeom>
        </p:spPr>
        <p:txBody>
          <a:bodyPr vert="horz" wrap="square" lIns="99044" tIns="49523" rIns="99044" bIns="49523" numCol="1" anchor="b" anchorCtr="0" compatLnSpc="1">
            <a:prstTxWarp prst="textNoShape">
              <a:avLst/>
            </a:prstTxWarp>
          </a:bodyPr>
          <a:lstStyle>
            <a:lvl1pPr algn="r">
              <a:defRPr sz="1400">
                <a:latin typeface="Calibri" panose="020F0502020204030204" pitchFamily="34" charset="0"/>
              </a:defRPr>
            </a:lvl1pPr>
          </a:lstStyle>
          <a:p>
            <a:fld id="{C704BF32-FEB8-4FC2-BF74-0E887BBA08CE}" type="slidenum">
              <a:rPr lang="en-US" altLang="en-US" sz="1000">
                <a:latin typeface="Arial" panose="020B0604020202020204" pitchFamily="34" charset="0"/>
              </a:rPr>
              <a:pPr/>
              <a:t>‹#›</a:t>
            </a:fld>
            <a:endParaRPr lang="en-US" altLang="en-US" sz="1000">
              <a:latin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245451A-F7A3-A01E-6571-3D3E20B3FDE2}"/>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fontAlgn="auto">
              <a:spcBef>
                <a:spcPts val="0"/>
              </a:spcBef>
              <a:spcAft>
                <a:spcPts val="0"/>
              </a:spcAft>
              <a:defRPr sz="1300">
                <a:latin typeface="+mn-lt"/>
                <a:cs typeface="+mn-cs"/>
              </a:defRPr>
            </a:lvl1pPr>
          </a:lstStyle>
          <a:p>
            <a:pPr>
              <a:defRPr/>
            </a:pPr>
            <a:r>
              <a:rPr lang="en-US"/>
              <a:t>Randy Childs</a:t>
            </a:r>
          </a:p>
        </p:txBody>
      </p:sp>
      <p:sp>
        <p:nvSpPr>
          <p:cNvPr id="3" name="Date Placeholder 2">
            <a:extLst>
              <a:ext uri="{FF2B5EF4-FFF2-40B4-BE49-F238E27FC236}">
                <a16:creationId xmlns:a16="http://schemas.microsoft.com/office/drawing/2014/main" id="{CE44F3E9-9C08-B504-2BF6-E07F4E80BE8A}"/>
              </a:ext>
            </a:extLst>
          </p:cNvPr>
          <p:cNvSpPr>
            <a:spLocks noGrp="1"/>
          </p:cNvSpPr>
          <p:nvPr>
            <p:ph type="dt" idx="1"/>
          </p:nvPr>
        </p:nvSpPr>
        <p:spPr>
          <a:xfrm>
            <a:off x="4022887" y="2"/>
            <a:ext cx="3078048" cy="510974"/>
          </a:xfrm>
          <a:prstGeom prst="rect">
            <a:avLst/>
          </a:prstGeom>
        </p:spPr>
        <p:txBody>
          <a:bodyPr vert="horz" lIns="93694" tIns="46847" rIns="93694" bIns="46847" rtlCol="0"/>
          <a:lstStyle>
            <a:lvl1pPr algn="r" fontAlgn="auto">
              <a:spcBef>
                <a:spcPts val="0"/>
              </a:spcBef>
              <a:spcAft>
                <a:spcPts val="0"/>
              </a:spcAft>
              <a:defRPr sz="1300" smtClean="0">
                <a:latin typeface="+mn-lt"/>
                <a:cs typeface="+mn-cs"/>
              </a:defRPr>
            </a:lvl1pPr>
          </a:lstStyle>
          <a:p>
            <a:pPr>
              <a:defRPr/>
            </a:pPr>
            <a:r>
              <a:rPr lang="en-US"/>
              <a:t>4/6/2025 am</a:t>
            </a:r>
          </a:p>
        </p:txBody>
      </p:sp>
      <p:sp>
        <p:nvSpPr>
          <p:cNvPr id="4" name="Slide Image Placeholder 3">
            <a:extLst>
              <a:ext uri="{FF2B5EF4-FFF2-40B4-BE49-F238E27FC236}">
                <a16:creationId xmlns:a16="http://schemas.microsoft.com/office/drawing/2014/main" id="{28D4CD60-6136-0D7B-4E6C-0415AF7124EF}"/>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3694" tIns="46847" rIns="93694" bIns="46847" rtlCol="0" anchor="ctr"/>
          <a:lstStyle/>
          <a:p>
            <a:pPr lvl="0"/>
            <a:endParaRPr lang="en-US" noProof="0"/>
          </a:p>
        </p:txBody>
      </p:sp>
      <p:sp>
        <p:nvSpPr>
          <p:cNvPr id="5" name="Notes Placeholder 4">
            <a:extLst>
              <a:ext uri="{FF2B5EF4-FFF2-40B4-BE49-F238E27FC236}">
                <a16:creationId xmlns:a16="http://schemas.microsoft.com/office/drawing/2014/main" id="{1071F6F6-FF52-753D-725A-ED670FC039C8}"/>
              </a:ext>
            </a:extLst>
          </p:cNvPr>
          <p:cNvSpPr>
            <a:spLocks noGrp="1"/>
          </p:cNvSpPr>
          <p:nvPr>
            <p:ph type="body" sz="quarter" idx="3"/>
          </p:nvPr>
        </p:nvSpPr>
        <p:spPr>
          <a:xfrm>
            <a:off x="710557" y="4861026"/>
            <a:ext cx="5681363" cy="4603846"/>
          </a:xfrm>
          <a:prstGeom prst="rect">
            <a:avLst/>
          </a:prstGeom>
        </p:spPr>
        <p:txBody>
          <a:bodyPr vert="horz" lIns="93694" tIns="46847" rIns="93694" bIns="4684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C2A4C05-17AC-5990-469C-330185B4494F}"/>
              </a:ext>
            </a:extLst>
          </p:cNvPr>
          <p:cNvSpPr>
            <a:spLocks noGrp="1"/>
          </p:cNvSpPr>
          <p:nvPr>
            <p:ph type="ftr" sz="quarter" idx="4"/>
          </p:nvPr>
        </p:nvSpPr>
        <p:spPr>
          <a:xfrm>
            <a:off x="1" y="9720361"/>
            <a:ext cx="3078048" cy="510974"/>
          </a:xfrm>
          <a:prstGeom prst="rect">
            <a:avLst/>
          </a:prstGeom>
        </p:spPr>
        <p:txBody>
          <a:bodyPr vert="horz" lIns="93694" tIns="46847" rIns="93694" bIns="46847" rtlCol="0" anchor="b"/>
          <a:lstStyle>
            <a:lvl1pPr algn="l" fontAlgn="auto">
              <a:spcBef>
                <a:spcPts val="0"/>
              </a:spcBef>
              <a:spcAft>
                <a:spcPts val="0"/>
              </a:spcAft>
              <a:defRPr sz="1300">
                <a:latin typeface="+mn-lt"/>
                <a:cs typeface="+mn-cs"/>
              </a:defRPr>
            </a:lvl1pPr>
          </a:lstStyle>
          <a:p>
            <a:pPr>
              <a:defRPr/>
            </a:pPr>
            <a:r>
              <a:rPr lang="en-US"/>
              <a:t>Randy Childs</a:t>
            </a:r>
          </a:p>
        </p:txBody>
      </p:sp>
      <p:sp>
        <p:nvSpPr>
          <p:cNvPr id="7" name="Slide Number Placeholder 6">
            <a:extLst>
              <a:ext uri="{FF2B5EF4-FFF2-40B4-BE49-F238E27FC236}">
                <a16:creationId xmlns:a16="http://schemas.microsoft.com/office/drawing/2014/main" id="{BA3D2448-FE57-3A34-84EF-36D94949C88A}"/>
              </a:ext>
            </a:extLst>
          </p:cNvPr>
          <p:cNvSpPr>
            <a:spLocks noGrp="1"/>
          </p:cNvSpPr>
          <p:nvPr>
            <p:ph type="sldNum" sz="quarter" idx="5"/>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a:defRPr sz="1300">
                <a:latin typeface="Calibri" panose="020F0502020204030204" pitchFamily="34" charset="0"/>
              </a:defRPr>
            </a:lvl1pPr>
          </a:lstStyle>
          <a:p>
            <a:fld id="{C74E938F-DF25-4F62-B564-052105E912F6}"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16BED2B2-15C6-BF05-C658-11AC92C170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E0E5028B-249C-8B51-7012-5F98CAAAA3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l">
              <a:buNone/>
            </a:pPr>
            <a:r>
              <a:rPr lang="en-US" altLang="en-US" dirty="0"/>
              <a:t>Matthew 22:41-45 </a:t>
            </a:r>
            <a:r>
              <a:rPr lang="en-US" b="0" i="0" dirty="0">
                <a:solidFill>
                  <a:srgbClr val="000000"/>
                </a:solidFill>
                <a:effectLst/>
                <a:latin typeface="system-ui"/>
              </a:rPr>
              <a:t>Now while the Pharisees were gathered together, Jesus asked them a question: </a:t>
            </a:r>
            <a:r>
              <a:rPr lang="en-US" b="1" i="0" baseline="30000" dirty="0">
                <a:solidFill>
                  <a:srgbClr val="000000"/>
                </a:solidFill>
                <a:effectLst/>
                <a:latin typeface="system-ui"/>
              </a:rPr>
              <a:t>42 </a:t>
            </a:r>
            <a:r>
              <a:rPr lang="en-US" b="0" i="0" dirty="0">
                <a:solidFill>
                  <a:srgbClr val="000000"/>
                </a:solidFill>
                <a:effectLst/>
                <a:latin typeface="system-ui"/>
              </a:rPr>
              <a:t>“What do you think about the Christ, whose son is He?” They *said to Him, “</a:t>
            </a:r>
            <a:r>
              <a:rPr lang="en-US" b="0" i="1" dirty="0">
                <a:solidFill>
                  <a:srgbClr val="000000"/>
                </a:solidFill>
                <a:effectLst/>
                <a:latin typeface="system-ui"/>
              </a:rPr>
              <a:t>The son</a:t>
            </a:r>
            <a:r>
              <a:rPr lang="en-US" b="0" i="0" dirty="0">
                <a:solidFill>
                  <a:srgbClr val="000000"/>
                </a:solidFill>
                <a:effectLst/>
                <a:latin typeface="system-ui"/>
              </a:rPr>
              <a:t> of David.” </a:t>
            </a:r>
            <a:r>
              <a:rPr lang="en-US" b="1" i="0" baseline="30000" dirty="0">
                <a:solidFill>
                  <a:srgbClr val="000000"/>
                </a:solidFill>
                <a:effectLst/>
                <a:latin typeface="system-ui"/>
              </a:rPr>
              <a:t>43 </a:t>
            </a:r>
            <a:r>
              <a:rPr lang="en-US" b="0" i="0" dirty="0">
                <a:solidFill>
                  <a:srgbClr val="000000"/>
                </a:solidFill>
                <a:effectLst/>
                <a:latin typeface="system-ui"/>
              </a:rPr>
              <a:t>He *said to them, “Then how does David in the Spirit call Him ‘Lord,’ saying, </a:t>
            </a:r>
            <a:r>
              <a:rPr lang="en-US" b="1" i="0" baseline="30000" dirty="0">
                <a:solidFill>
                  <a:srgbClr val="000000"/>
                </a:solidFill>
                <a:effectLst/>
                <a:latin typeface="system-ui"/>
              </a:rPr>
              <a:t>44 </a:t>
            </a:r>
            <a:r>
              <a:rPr lang="en-US" b="0" i="0" dirty="0">
                <a:solidFill>
                  <a:srgbClr val="000000"/>
                </a:solidFill>
                <a:effectLst/>
                <a:latin typeface="system-ui"/>
              </a:rPr>
              <a:t>‘</a:t>
            </a:r>
            <a:r>
              <a:rPr lang="en-US" b="0" i="0" cap="small" dirty="0">
                <a:solidFill>
                  <a:srgbClr val="000000"/>
                </a:solidFill>
                <a:effectLst/>
                <a:latin typeface="system-ui"/>
              </a:rPr>
              <a:t>The Lord said to my Lord</a:t>
            </a:r>
            <a:r>
              <a:rPr lang="en-US" b="0" i="0" dirty="0">
                <a:solidFill>
                  <a:srgbClr val="000000"/>
                </a:solidFill>
                <a:effectLst/>
                <a:latin typeface="system-ui"/>
              </a:rPr>
              <a:t>, “</a:t>
            </a:r>
            <a:r>
              <a:rPr lang="en-US" b="0" i="0" cap="small" dirty="0">
                <a:solidFill>
                  <a:srgbClr val="000000"/>
                </a:solidFill>
                <a:effectLst/>
                <a:latin typeface="system-ui"/>
              </a:rPr>
              <a:t>Sit at My right hand</a:t>
            </a:r>
            <a:r>
              <a:rPr lang="en-US" b="0" i="0" dirty="0">
                <a:solidFill>
                  <a:srgbClr val="000000"/>
                </a:solidFill>
                <a:effectLst/>
                <a:latin typeface="system-ui"/>
              </a:rPr>
              <a:t>, </a:t>
            </a:r>
            <a:r>
              <a:rPr lang="en-US" b="0" i="0" cap="small" dirty="0">
                <a:solidFill>
                  <a:srgbClr val="000000"/>
                </a:solidFill>
                <a:effectLst/>
                <a:latin typeface="system-ui"/>
              </a:rPr>
              <a:t>Until I put Your enemies beneath Your feet</a:t>
            </a:r>
            <a:r>
              <a:rPr lang="en-US" b="0" i="0" dirty="0">
                <a:solidFill>
                  <a:srgbClr val="000000"/>
                </a:solidFill>
                <a:effectLst/>
                <a:latin typeface="system-ui"/>
              </a:rPr>
              <a:t>”’? </a:t>
            </a:r>
            <a:r>
              <a:rPr lang="en-US" b="1" i="0" baseline="30000" dirty="0">
                <a:solidFill>
                  <a:srgbClr val="000000"/>
                </a:solidFill>
                <a:effectLst/>
                <a:latin typeface="system-ui"/>
              </a:rPr>
              <a:t>45 </a:t>
            </a:r>
            <a:r>
              <a:rPr lang="en-US" b="0" i="0" dirty="0">
                <a:solidFill>
                  <a:srgbClr val="000000"/>
                </a:solidFill>
                <a:effectLst/>
                <a:latin typeface="system-ui"/>
              </a:rPr>
              <a:t>If David then calls Him ‘Lord,’ how is He his son?” </a:t>
            </a:r>
            <a:r>
              <a:rPr lang="en-US" b="1" i="0" baseline="30000" dirty="0">
                <a:solidFill>
                  <a:srgbClr val="000000"/>
                </a:solidFill>
                <a:effectLst/>
                <a:latin typeface="system-ui"/>
              </a:rPr>
              <a:t>46 </a:t>
            </a:r>
            <a:r>
              <a:rPr lang="en-US" b="0" i="0" dirty="0">
                <a:solidFill>
                  <a:srgbClr val="000000"/>
                </a:solidFill>
                <a:effectLst/>
                <a:latin typeface="system-ui"/>
              </a:rPr>
              <a:t>No one was able to answer Him a word, nor did anyone dare from that day on to ask Him another question.</a:t>
            </a:r>
          </a:p>
          <a:p>
            <a:pPr>
              <a:spcBef>
                <a:spcPct val="0"/>
              </a:spcBef>
            </a:pPr>
            <a:endParaRPr lang="en-US" altLang="en-US" dirty="0"/>
          </a:p>
        </p:txBody>
      </p:sp>
      <p:sp>
        <p:nvSpPr>
          <p:cNvPr id="17412" name="Slide Number Placeholder 3">
            <a:extLst>
              <a:ext uri="{FF2B5EF4-FFF2-40B4-BE49-F238E27FC236}">
                <a16:creationId xmlns:a16="http://schemas.microsoft.com/office/drawing/2014/main" id="{2D375A83-F90D-74FC-CBB0-EAF9B3C9DA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Book Antiqua" panose="02040602050305030304" pitchFamily="18" charset="0"/>
              </a:defRPr>
            </a:lvl1pPr>
            <a:lvl2pPr marL="761265" indent="-292794">
              <a:defRPr>
                <a:solidFill>
                  <a:schemeClr val="tx1"/>
                </a:solidFill>
                <a:latin typeface="Book Antiqua" panose="02040602050305030304" pitchFamily="18" charset="0"/>
              </a:defRPr>
            </a:lvl2pPr>
            <a:lvl3pPr marL="1171177" indent="-234235">
              <a:defRPr>
                <a:solidFill>
                  <a:schemeClr val="tx1"/>
                </a:solidFill>
                <a:latin typeface="Book Antiqua" panose="02040602050305030304" pitchFamily="18" charset="0"/>
              </a:defRPr>
            </a:lvl3pPr>
            <a:lvl4pPr marL="1639647" indent="-234235">
              <a:defRPr>
                <a:solidFill>
                  <a:schemeClr val="tx1"/>
                </a:solidFill>
                <a:latin typeface="Book Antiqua" panose="02040602050305030304" pitchFamily="18" charset="0"/>
              </a:defRPr>
            </a:lvl4pPr>
            <a:lvl5pPr marL="2108118" indent="-234235">
              <a:defRPr>
                <a:solidFill>
                  <a:schemeClr val="tx1"/>
                </a:solidFill>
                <a:latin typeface="Book Antiqua" panose="02040602050305030304" pitchFamily="18" charset="0"/>
              </a:defRPr>
            </a:lvl5pPr>
            <a:lvl6pPr marL="2576589" indent="-234235" fontAlgn="base">
              <a:spcBef>
                <a:spcPct val="0"/>
              </a:spcBef>
              <a:spcAft>
                <a:spcPct val="0"/>
              </a:spcAft>
              <a:defRPr>
                <a:solidFill>
                  <a:schemeClr val="tx1"/>
                </a:solidFill>
                <a:latin typeface="Book Antiqua" panose="02040602050305030304" pitchFamily="18" charset="0"/>
              </a:defRPr>
            </a:lvl6pPr>
            <a:lvl7pPr marL="3045060" indent="-234235" fontAlgn="base">
              <a:spcBef>
                <a:spcPct val="0"/>
              </a:spcBef>
              <a:spcAft>
                <a:spcPct val="0"/>
              </a:spcAft>
              <a:defRPr>
                <a:solidFill>
                  <a:schemeClr val="tx1"/>
                </a:solidFill>
                <a:latin typeface="Book Antiqua" panose="02040602050305030304" pitchFamily="18" charset="0"/>
              </a:defRPr>
            </a:lvl7pPr>
            <a:lvl8pPr marL="3513531" indent="-234235" fontAlgn="base">
              <a:spcBef>
                <a:spcPct val="0"/>
              </a:spcBef>
              <a:spcAft>
                <a:spcPct val="0"/>
              </a:spcAft>
              <a:defRPr>
                <a:solidFill>
                  <a:schemeClr val="tx1"/>
                </a:solidFill>
                <a:latin typeface="Book Antiqua" panose="02040602050305030304" pitchFamily="18" charset="0"/>
              </a:defRPr>
            </a:lvl8pPr>
            <a:lvl9pPr marL="3982002" indent="-234235" fontAlgn="base">
              <a:spcBef>
                <a:spcPct val="0"/>
              </a:spcBef>
              <a:spcAft>
                <a:spcPct val="0"/>
              </a:spcAft>
              <a:defRPr>
                <a:solidFill>
                  <a:schemeClr val="tx1"/>
                </a:solidFill>
                <a:latin typeface="Book Antiqua" panose="02040602050305030304" pitchFamily="18" charset="0"/>
              </a:defRPr>
            </a:lvl9pPr>
          </a:lstStyle>
          <a:p>
            <a:fld id="{DBD544AB-DE89-4B38-8498-E75E8117894D}" type="slidenum">
              <a:rPr lang="en-US" altLang="en-US">
                <a:latin typeface="Calibri" panose="020F0502020204030204" pitchFamily="34" charset="0"/>
              </a:rPr>
              <a:pPr/>
              <a:t>1</a:t>
            </a:fld>
            <a:endParaRPr lang="en-US" altLang="en-US">
              <a:latin typeface="Calibri" panose="020F0502020204030204" pitchFamily="34" charset="0"/>
            </a:endParaRPr>
          </a:p>
        </p:txBody>
      </p:sp>
      <p:sp>
        <p:nvSpPr>
          <p:cNvPr id="17413" name="Date Placeholder 4">
            <a:extLst>
              <a:ext uri="{FF2B5EF4-FFF2-40B4-BE49-F238E27FC236}">
                <a16:creationId xmlns:a16="http://schemas.microsoft.com/office/drawing/2014/main" id="{023948E3-FE4F-3EF0-AB62-4E0020AAF322}"/>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Book Antiqua" panose="02040602050305030304" pitchFamily="18" charset="0"/>
              </a:defRPr>
            </a:lvl1pPr>
            <a:lvl2pPr marL="761265" indent="-292794">
              <a:defRPr>
                <a:solidFill>
                  <a:schemeClr val="tx1"/>
                </a:solidFill>
                <a:latin typeface="Book Antiqua" panose="02040602050305030304" pitchFamily="18" charset="0"/>
              </a:defRPr>
            </a:lvl2pPr>
            <a:lvl3pPr marL="1171177" indent="-234235">
              <a:defRPr>
                <a:solidFill>
                  <a:schemeClr val="tx1"/>
                </a:solidFill>
                <a:latin typeface="Book Antiqua" panose="02040602050305030304" pitchFamily="18" charset="0"/>
              </a:defRPr>
            </a:lvl3pPr>
            <a:lvl4pPr marL="1639647" indent="-234235">
              <a:defRPr>
                <a:solidFill>
                  <a:schemeClr val="tx1"/>
                </a:solidFill>
                <a:latin typeface="Book Antiqua" panose="02040602050305030304" pitchFamily="18" charset="0"/>
              </a:defRPr>
            </a:lvl4pPr>
            <a:lvl5pPr marL="2108118" indent="-234235">
              <a:defRPr>
                <a:solidFill>
                  <a:schemeClr val="tx1"/>
                </a:solidFill>
                <a:latin typeface="Book Antiqua" panose="02040602050305030304" pitchFamily="18" charset="0"/>
              </a:defRPr>
            </a:lvl5pPr>
            <a:lvl6pPr marL="2576589" indent="-234235" fontAlgn="base">
              <a:spcBef>
                <a:spcPct val="0"/>
              </a:spcBef>
              <a:spcAft>
                <a:spcPct val="0"/>
              </a:spcAft>
              <a:defRPr>
                <a:solidFill>
                  <a:schemeClr val="tx1"/>
                </a:solidFill>
                <a:latin typeface="Book Antiqua" panose="02040602050305030304" pitchFamily="18" charset="0"/>
              </a:defRPr>
            </a:lvl6pPr>
            <a:lvl7pPr marL="3045060" indent="-234235" fontAlgn="base">
              <a:spcBef>
                <a:spcPct val="0"/>
              </a:spcBef>
              <a:spcAft>
                <a:spcPct val="0"/>
              </a:spcAft>
              <a:defRPr>
                <a:solidFill>
                  <a:schemeClr val="tx1"/>
                </a:solidFill>
                <a:latin typeface="Book Antiqua" panose="02040602050305030304" pitchFamily="18" charset="0"/>
              </a:defRPr>
            </a:lvl7pPr>
            <a:lvl8pPr marL="3513531" indent="-234235" fontAlgn="base">
              <a:spcBef>
                <a:spcPct val="0"/>
              </a:spcBef>
              <a:spcAft>
                <a:spcPct val="0"/>
              </a:spcAft>
              <a:defRPr>
                <a:solidFill>
                  <a:schemeClr val="tx1"/>
                </a:solidFill>
                <a:latin typeface="Book Antiqua" panose="02040602050305030304" pitchFamily="18" charset="0"/>
              </a:defRPr>
            </a:lvl8pPr>
            <a:lvl9pPr marL="3982002" indent="-234235" fontAlgn="base">
              <a:spcBef>
                <a:spcPct val="0"/>
              </a:spcBef>
              <a:spcAft>
                <a:spcPct val="0"/>
              </a:spcAft>
              <a:defRPr>
                <a:solidFill>
                  <a:schemeClr val="tx1"/>
                </a:solidFill>
                <a:latin typeface="Book Antiqua" panose="02040602050305030304" pitchFamily="18" charset="0"/>
              </a:defRPr>
            </a:lvl9pPr>
          </a:lstStyle>
          <a:p>
            <a:pPr fontAlgn="base">
              <a:spcBef>
                <a:spcPct val="0"/>
              </a:spcBef>
              <a:spcAft>
                <a:spcPct val="0"/>
              </a:spcAft>
            </a:pPr>
            <a:r>
              <a:rPr lang="en-US" altLang="en-US">
                <a:latin typeface="Calibri" panose="020F0502020204030204" pitchFamily="34" charset="0"/>
              </a:rPr>
              <a:t>4/6/2025 am</a:t>
            </a:r>
          </a:p>
        </p:txBody>
      </p:sp>
      <p:sp>
        <p:nvSpPr>
          <p:cNvPr id="3" name="Footer Placeholder 2">
            <a:extLst>
              <a:ext uri="{FF2B5EF4-FFF2-40B4-BE49-F238E27FC236}">
                <a16:creationId xmlns:a16="http://schemas.microsoft.com/office/drawing/2014/main" id="{8229CB23-84AE-8E1F-518D-3FDD93E741C8}"/>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Luke 23:13-15 </a:t>
            </a:r>
            <a:r>
              <a:rPr lang="en-US" b="0" i="0" dirty="0">
                <a:solidFill>
                  <a:srgbClr val="000000"/>
                </a:solidFill>
                <a:effectLst/>
                <a:latin typeface="system-ui"/>
              </a:rPr>
              <a:t>Pilate summoned the chief priests and the rulers and the people, </a:t>
            </a:r>
            <a:r>
              <a:rPr lang="en-US" b="1" i="0" baseline="30000" dirty="0">
                <a:solidFill>
                  <a:srgbClr val="000000"/>
                </a:solidFill>
                <a:effectLst/>
                <a:latin typeface="system-ui"/>
              </a:rPr>
              <a:t>14 </a:t>
            </a:r>
            <a:r>
              <a:rPr lang="en-US" b="0" i="0" dirty="0">
                <a:solidFill>
                  <a:srgbClr val="000000"/>
                </a:solidFill>
                <a:effectLst/>
                <a:latin typeface="system-ui"/>
              </a:rPr>
              <a:t>and said to them, “You brought this man to me as one who incites the people to rebellion, and behold, having examined Him before you, I have found no guilt in this man regarding the charges which you make against Him. </a:t>
            </a:r>
            <a:r>
              <a:rPr lang="en-US" b="1" i="0" baseline="30000" dirty="0">
                <a:solidFill>
                  <a:srgbClr val="000000"/>
                </a:solidFill>
                <a:effectLst/>
                <a:latin typeface="system-ui"/>
              </a:rPr>
              <a:t>15 </a:t>
            </a:r>
            <a:r>
              <a:rPr lang="en-US" b="0" i="0" dirty="0">
                <a:solidFill>
                  <a:srgbClr val="000000"/>
                </a:solidFill>
                <a:effectLst/>
                <a:latin typeface="system-ui"/>
              </a:rPr>
              <a:t>No, nor has Herod, for he sent Him back to us; and behold, nothing deserving death has been done by Him. </a:t>
            </a:r>
            <a:endParaRPr lang="en-US" dirty="0"/>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13</a:t>
            </a:fld>
            <a:endParaRPr lang="en-US" altLang="en-US"/>
          </a:p>
        </p:txBody>
      </p:sp>
      <p:sp>
        <p:nvSpPr>
          <p:cNvPr id="7" name="Footer Placeholder 6">
            <a:extLst>
              <a:ext uri="{FF2B5EF4-FFF2-40B4-BE49-F238E27FC236}">
                <a16:creationId xmlns:a16="http://schemas.microsoft.com/office/drawing/2014/main" id="{34EFD509-34D3-0E41-DA15-EAD339FF473B}"/>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579850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14</a:t>
            </a:fld>
            <a:endParaRPr lang="en-US" altLang="en-US"/>
          </a:p>
        </p:txBody>
      </p:sp>
      <p:sp>
        <p:nvSpPr>
          <p:cNvPr id="7" name="Footer Placeholder 6">
            <a:extLst>
              <a:ext uri="{FF2B5EF4-FFF2-40B4-BE49-F238E27FC236}">
                <a16:creationId xmlns:a16="http://schemas.microsoft.com/office/drawing/2014/main" id="{16D8B7A7-C04A-FB10-D0F1-35C470AEB97F}"/>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42406967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en-US" b="0" i="0" dirty="0">
                <a:solidFill>
                  <a:srgbClr val="000000"/>
                </a:solidFill>
                <a:effectLst/>
                <a:latin typeface="system-ui"/>
              </a:rPr>
              <a:t>Acts 2:25-28 For David says of Him, ‘I </a:t>
            </a:r>
            <a:r>
              <a:rPr lang="en-US" b="0" i="0" cap="small" dirty="0">
                <a:solidFill>
                  <a:srgbClr val="000000"/>
                </a:solidFill>
                <a:effectLst/>
                <a:latin typeface="system-ui"/>
              </a:rPr>
              <a:t>saw the Lord always in my presence</a:t>
            </a:r>
            <a:r>
              <a:rPr lang="en-US" b="0" i="0" dirty="0">
                <a:solidFill>
                  <a:srgbClr val="000000"/>
                </a:solidFill>
                <a:effectLst/>
                <a:latin typeface="system-ui"/>
              </a:rPr>
              <a:t>; </a:t>
            </a:r>
            <a:r>
              <a:rPr lang="en-US" b="0" i="0" cap="small" dirty="0">
                <a:solidFill>
                  <a:srgbClr val="000000"/>
                </a:solidFill>
                <a:effectLst/>
                <a:latin typeface="system-ui"/>
              </a:rPr>
              <a:t>For He is at my right hand, so that I will not be shaken</a:t>
            </a:r>
            <a:r>
              <a:rPr lang="en-US" b="0" i="0" dirty="0">
                <a:solidFill>
                  <a:srgbClr val="000000"/>
                </a:solidFill>
                <a:effectLst/>
                <a:latin typeface="system-ui"/>
              </a:rPr>
              <a:t>. </a:t>
            </a:r>
            <a:r>
              <a:rPr lang="en-US" b="1" i="0" baseline="30000" dirty="0">
                <a:solidFill>
                  <a:srgbClr val="000000"/>
                </a:solidFill>
                <a:effectLst/>
                <a:latin typeface="system-ui"/>
              </a:rPr>
              <a:t>26 </a:t>
            </a:r>
            <a:r>
              <a:rPr lang="en-US" b="0" i="0" dirty="0">
                <a:solidFill>
                  <a:srgbClr val="000000"/>
                </a:solidFill>
                <a:effectLst/>
                <a:latin typeface="system-ui"/>
              </a:rPr>
              <a:t>‘</a:t>
            </a:r>
            <a:r>
              <a:rPr lang="en-US" b="0" i="0" cap="small" dirty="0">
                <a:solidFill>
                  <a:srgbClr val="000000"/>
                </a:solidFill>
                <a:effectLst/>
                <a:latin typeface="system-ui"/>
              </a:rPr>
              <a:t>Therefore my heart was glad and my tongue exulted</a:t>
            </a:r>
            <a:r>
              <a:rPr lang="en-US" b="0" i="0" dirty="0">
                <a:solidFill>
                  <a:srgbClr val="000000"/>
                </a:solidFill>
                <a:effectLst/>
                <a:latin typeface="system-ui"/>
              </a:rPr>
              <a:t>; </a:t>
            </a:r>
            <a:r>
              <a:rPr lang="en-US" b="0" i="0" cap="small" dirty="0">
                <a:solidFill>
                  <a:srgbClr val="000000"/>
                </a:solidFill>
                <a:effectLst/>
                <a:latin typeface="system-ui"/>
              </a:rPr>
              <a:t>Moreover my flesh also will live in hope</a:t>
            </a:r>
            <a:r>
              <a:rPr lang="en-US" b="0" i="0" dirty="0">
                <a:solidFill>
                  <a:srgbClr val="000000"/>
                </a:solidFill>
                <a:effectLst/>
                <a:latin typeface="system-ui"/>
              </a:rPr>
              <a:t>; </a:t>
            </a:r>
            <a:r>
              <a:rPr lang="en-US" b="1" i="0" baseline="30000" dirty="0">
                <a:solidFill>
                  <a:srgbClr val="000000"/>
                </a:solidFill>
                <a:effectLst/>
                <a:latin typeface="system-ui"/>
              </a:rPr>
              <a:t>27 </a:t>
            </a:r>
            <a:r>
              <a:rPr lang="en-US" b="0" i="0" cap="small" dirty="0">
                <a:solidFill>
                  <a:srgbClr val="000000"/>
                </a:solidFill>
                <a:effectLst/>
                <a:latin typeface="system-ui"/>
              </a:rPr>
              <a:t>Because You will not abandon my soul to</a:t>
            </a:r>
            <a:r>
              <a:rPr lang="en-US" b="0" i="0" dirty="0">
                <a:solidFill>
                  <a:srgbClr val="000000"/>
                </a:solidFill>
                <a:effectLst/>
                <a:latin typeface="system-ui"/>
              </a:rPr>
              <a:t> </a:t>
            </a:r>
            <a:r>
              <a:rPr lang="en-US" b="0" i="0" cap="small" dirty="0">
                <a:solidFill>
                  <a:srgbClr val="000000"/>
                </a:solidFill>
                <a:effectLst/>
                <a:latin typeface="system-ui"/>
              </a:rPr>
              <a:t>Hades</a:t>
            </a:r>
            <a:r>
              <a:rPr lang="en-US" b="0" i="0" dirty="0">
                <a:solidFill>
                  <a:srgbClr val="000000"/>
                </a:solidFill>
                <a:effectLst/>
                <a:latin typeface="system-ui"/>
              </a:rPr>
              <a:t>, </a:t>
            </a:r>
            <a:r>
              <a:rPr lang="en-US" b="0" i="0" cap="small" dirty="0">
                <a:solidFill>
                  <a:srgbClr val="000000"/>
                </a:solidFill>
                <a:effectLst/>
                <a:latin typeface="system-ui"/>
              </a:rPr>
              <a:t>Nor</a:t>
            </a:r>
            <a:r>
              <a:rPr lang="en-US" b="0" i="0" dirty="0">
                <a:solidFill>
                  <a:srgbClr val="000000"/>
                </a:solidFill>
                <a:effectLst/>
                <a:latin typeface="system-ui"/>
              </a:rPr>
              <a:t> </a:t>
            </a:r>
            <a:r>
              <a:rPr lang="en-US" b="0" i="0" cap="small" dirty="0">
                <a:solidFill>
                  <a:srgbClr val="000000"/>
                </a:solidFill>
                <a:effectLst/>
                <a:latin typeface="system-ui"/>
              </a:rPr>
              <a:t>allow Your</a:t>
            </a:r>
            <a:r>
              <a:rPr lang="en-US" b="0" i="0" dirty="0">
                <a:solidFill>
                  <a:srgbClr val="000000"/>
                </a:solidFill>
                <a:effectLst/>
                <a:latin typeface="system-ui"/>
              </a:rPr>
              <a:t> </a:t>
            </a:r>
            <a:r>
              <a:rPr lang="en-US" b="0" i="0" cap="small" dirty="0">
                <a:solidFill>
                  <a:srgbClr val="000000"/>
                </a:solidFill>
                <a:effectLst/>
                <a:latin typeface="system-ui"/>
              </a:rPr>
              <a:t>Holy One to</a:t>
            </a:r>
            <a:r>
              <a:rPr lang="en-US" b="0" i="0" dirty="0">
                <a:solidFill>
                  <a:srgbClr val="000000"/>
                </a:solidFill>
                <a:effectLst/>
                <a:latin typeface="system-ui"/>
              </a:rPr>
              <a:t> </a:t>
            </a:r>
            <a:r>
              <a:rPr lang="en-US" b="0" i="0" cap="small" dirty="0">
                <a:solidFill>
                  <a:srgbClr val="000000"/>
                </a:solidFill>
                <a:effectLst/>
                <a:latin typeface="system-ui"/>
              </a:rPr>
              <a:t>undergo decay</a:t>
            </a:r>
            <a:r>
              <a:rPr lang="en-US" b="0" i="0" dirty="0">
                <a:solidFill>
                  <a:srgbClr val="000000"/>
                </a:solidFill>
                <a:effectLst/>
                <a:latin typeface="system-ui"/>
              </a:rPr>
              <a:t>. </a:t>
            </a:r>
            <a:r>
              <a:rPr lang="en-US" b="1" i="0" baseline="30000" dirty="0">
                <a:solidFill>
                  <a:srgbClr val="000000"/>
                </a:solidFill>
                <a:effectLst/>
                <a:latin typeface="system-ui"/>
              </a:rPr>
              <a:t>28 </a:t>
            </a:r>
            <a:r>
              <a:rPr lang="en-US" b="0" i="0" dirty="0">
                <a:solidFill>
                  <a:srgbClr val="000000"/>
                </a:solidFill>
                <a:effectLst/>
                <a:latin typeface="system-ui"/>
              </a:rPr>
              <a:t>‘</a:t>
            </a:r>
            <a:r>
              <a:rPr lang="en-US" b="0" i="0" cap="small" dirty="0">
                <a:solidFill>
                  <a:srgbClr val="000000"/>
                </a:solidFill>
                <a:effectLst/>
                <a:latin typeface="system-ui"/>
              </a:rPr>
              <a:t>You have made known to me the ways of life</a:t>
            </a:r>
            <a:r>
              <a:rPr lang="en-US" b="0" i="0" dirty="0">
                <a:solidFill>
                  <a:srgbClr val="000000"/>
                </a:solidFill>
                <a:effectLst/>
                <a:latin typeface="system-ui"/>
              </a:rPr>
              <a:t>; </a:t>
            </a:r>
            <a:r>
              <a:rPr lang="en-US" b="0" i="0" cap="small" dirty="0">
                <a:solidFill>
                  <a:srgbClr val="000000"/>
                </a:solidFill>
                <a:effectLst/>
                <a:latin typeface="system-ui"/>
              </a:rPr>
              <a:t>You will make me full of gladness with Your presence</a:t>
            </a:r>
            <a:r>
              <a:rPr lang="en-US" b="0" i="0" dirty="0">
                <a:solidFill>
                  <a:srgbClr val="000000"/>
                </a:solidFill>
                <a:effectLst/>
                <a:latin typeface="system-ui"/>
              </a:rPr>
              <a:t>.’</a:t>
            </a:r>
          </a:p>
          <a:p>
            <a:pPr algn="l">
              <a:buNone/>
            </a:pPr>
            <a:endParaRPr lang="en-US" b="0" i="0" dirty="0">
              <a:solidFill>
                <a:srgbClr val="000000"/>
              </a:solidFill>
              <a:effectLst/>
              <a:latin typeface="system-ui"/>
            </a:endParaRPr>
          </a:p>
          <a:p>
            <a:pPr algn="l">
              <a:buNone/>
            </a:pPr>
            <a:r>
              <a:rPr lang="en-US" b="0" i="0" dirty="0">
                <a:solidFill>
                  <a:srgbClr val="000000"/>
                </a:solidFill>
                <a:effectLst/>
                <a:latin typeface="system-ui"/>
              </a:rPr>
              <a:t>Acts 2:32 This Jesus God raised up again, to which we are all witnesses. </a:t>
            </a:r>
          </a:p>
          <a:p>
            <a:pPr algn="l">
              <a:buNone/>
            </a:pPr>
            <a:endParaRPr lang="en-US" b="0" i="0" dirty="0">
              <a:solidFill>
                <a:srgbClr val="000000"/>
              </a:solidFill>
              <a:effectLst/>
              <a:latin typeface="system-ui"/>
            </a:endParaRPr>
          </a:p>
          <a:p>
            <a:pPr algn="l">
              <a:buNone/>
            </a:pPr>
            <a:r>
              <a:rPr lang="en-US" b="0" i="0" dirty="0">
                <a:solidFill>
                  <a:srgbClr val="000000"/>
                </a:solidFill>
                <a:effectLst/>
                <a:latin typeface="system-ui"/>
              </a:rPr>
              <a:t>Acts 2:33-35 Therefore having been exalted to the right hand of God, and having received from the Father the promise of the Holy Spirit, He has poured forth this which you both see and hear. </a:t>
            </a:r>
            <a:r>
              <a:rPr lang="en-US" b="1" i="0" baseline="30000" dirty="0">
                <a:solidFill>
                  <a:srgbClr val="000000"/>
                </a:solidFill>
                <a:effectLst/>
                <a:latin typeface="system-ui"/>
              </a:rPr>
              <a:t>34 </a:t>
            </a:r>
            <a:r>
              <a:rPr lang="en-US" b="0" i="0" dirty="0">
                <a:solidFill>
                  <a:srgbClr val="000000"/>
                </a:solidFill>
                <a:effectLst/>
                <a:latin typeface="system-ui"/>
              </a:rPr>
              <a:t>For it was not David who ascended into heaven, but he himself says: ‘</a:t>
            </a:r>
            <a:r>
              <a:rPr lang="en-US" b="0" i="0" cap="small" dirty="0">
                <a:solidFill>
                  <a:srgbClr val="000000"/>
                </a:solidFill>
                <a:effectLst/>
                <a:latin typeface="system-ui"/>
              </a:rPr>
              <a:t>The Lord said to my Lord</a:t>
            </a:r>
            <a:r>
              <a:rPr lang="en-US" b="0" i="0" dirty="0">
                <a:solidFill>
                  <a:srgbClr val="000000"/>
                </a:solidFill>
                <a:effectLst/>
                <a:latin typeface="system-ui"/>
              </a:rPr>
              <a:t>, “</a:t>
            </a:r>
            <a:r>
              <a:rPr lang="en-US" b="0" i="0" cap="small" dirty="0">
                <a:solidFill>
                  <a:srgbClr val="000000"/>
                </a:solidFill>
                <a:effectLst/>
                <a:latin typeface="system-ui"/>
              </a:rPr>
              <a:t>Sit at My right hand</a:t>
            </a:r>
            <a:r>
              <a:rPr lang="en-US" b="0" i="0" dirty="0">
                <a:solidFill>
                  <a:srgbClr val="000000"/>
                </a:solidFill>
                <a:effectLst/>
                <a:latin typeface="system-ui"/>
              </a:rPr>
              <a:t>, </a:t>
            </a:r>
            <a:r>
              <a:rPr lang="en-US" b="1" i="0" baseline="30000" dirty="0">
                <a:solidFill>
                  <a:srgbClr val="000000"/>
                </a:solidFill>
                <a:effectLst/>
                <a:latin typeface="system-ui"/>
              </a:rPr>
              <a:t>35 </a:t>
            </a:r>
            <a:r>
              <a:rPr lang="en-US" b="0" i="0" cap="small" dirty="0">
                <a:solidFill>
                  <a:srgbClr val="000000"/>
                </a:solidFill>
                <a:effectLst/>
                <a:latin typeface="system-ui"/>
              </a:rPr>
              <a:t>Until I make Your enemies a footstool for Your feet</a:t>
            </a:r>
            <a:r>
              <a:rPr lang="en-US" b="0" i="0" dirty="0">
                <a:solidFill>
                  <a:srgbClr val="000000"/>
                </a:solidFill>
                <a:effectLst/>
                <a:latin typeface="system-ui"/>
              </a:rPr>
              <a:t>.”’</a:t>
            </a:r>
          </a:p>
          <a:p>
            <a:pPr algn="l"/>
            <a:endParaRPr lang="en-US" b="0" i="0" dirty="0">
              <a:solidFill>
                <a:srgbClr val="000000"/>
              </a:solidFill>
              <a:effectLst/>
              <a:latin typeface="system-ui"/>
            </a:endParaRPr>
          </a:p>
          <a:p>
            <a:pPr algn="l"/>
            <a:endParaRPr lang="en-US" b="0" i="0" dirty="0">
              <a:solidFill>
                <a:srgbClr val="000000"/>
              </a:solidFill>
              <a:effectLst/>
              <a:latin typeface="system-ui"/>
            </a:endParaRPr>
          </a:p>
          <a:p>
            <a:pPr algn="l">
              <a:buNone/>
            </a:pPr>
            <a:endParaRPr lang="en-US" b="0" i="0" dirty="0">
              <a:solidFill>
                <a:srgbClr val="000000"/>
              </a:solidFill>
              <a:effectLst/>
              <a:latin typeface="system-ui"/>
            </a:endParaRPr>
          </a:p>
          <a:p>
            <a:endParaRPr lang="en-US" dirty="0"/>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16</a:t>
            </a:fld>
            <a:endParaRPr lang="en-US" altLang="en-US"/>
          </a:p>
        </p:txBody>
      </p:sp>
      <p:sp>
        <p:nvSpPr>
          <p:cNvPr id="7" name="Footer Placeholder 6">
            <a:extLst>
              <a:ext uri="{FF2B5EF4-FFF2-40B4-BE49-F238E27FC236}">
                <a16:creationId xmlns:a16="http://schemas.microsoft.com/office/drawing/2014/main" id="{70682583-D1B0-30AD-CBA8-583B24B98A35}"/>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4257996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algn="l">
              <a:buNone/>
            </a:pPr>
            <a:r>
              <a:rPr lang="en-US" b="0" i="0" dirty="0">
                <a:solidFill>
                  <a:srgbClr val="000000"/>
                </a:solidFill>
                <a:effectLst/>
                <a:latin typeface="system-ui"/>
              </a:rPr>
              <a:t>Acts 10: 34-43 Opening his mouth, Peter said: “I most certainly understand </a:t>
            </a:r>
            <a:r>
              <a:rPr lang="en-US" b="0" i="1" dirty="0">
                <a:solidFill>
                  <a:srgbClr val="000000"/>
                </a:solidFill>
                <a:effectLst/>
                <a:latin typeface="system-ui"/>
              </a:rPr>
              <a:t>now</a:t>
            </a:r>
            <a:r>
              <a:rPr lang="en-US" b="0" i="0" dirty="0">
                <a:solidFill>
                  <a:srgbClr val="000000"/>
                </a:solidFill>
                <a:effectLst/>
                <a:latin typeface="system-ui"/>
              </a:rPr>
              <a:t> that God is not one to show partiality, </a:t>
            </a:r>
            <a:r>
              <a:rPr lang="en-US" b="1" i="0" baseline="30000" dirty="0">
                <a:solidFill>
                  <a:srgbClr val="000000"/>
                </a:solidFill>
                <a:effectLst/>
                <a:latin typeface="system-ui"/>
              </a:rPr>
              <a:t>35 </a:t>
            </a:r>
            <a:r>
              <a:rPr lang="en-US" b="0" i="0" dirty="0">
                <a:solidFill>
                  <a:srgbClr val="000000"/>
                </a:solidFill>
                <a:effectLst/>
                <a:latin typeface="system-ui"/>
              </a:rPr>
              <a:t>but in every nation the man who fears Him and does what is right is welcome to Him. </a:t>
            </a:r>
            <a:r>
              <a:rPr lang="en-US" b="1" i="0" baseline="30000" dirty="0">
                <a:solidFill>
                  <a:srgbClr val="000000"/>
                </a:solidFill>
                <a:effectLst/>
                <a:latin typeface="system-ui"/>
              </a:rPr>
              <a:t>36 </a:t>
            </a:r>
            <a:r>
              <a:rPr lang="en-US" b="0" i="0" dirty="0">
                <a:solidFill>
                  <a:srgbClr val="000000"/>
                </a:solidFill>
                <a:effectLst/>
                <a:latin typeface="system-ui"/>
              </a:rPr>
              <a:t>The word which He sent to the sons of Israel, preaching peace through Jesus Christ (He is Lord of all)— </a:t>
            </a:r>
            <a:r>
              <a:rPr lang="en-US" b="1" i="0" baseline="30000" dirty="0">
                <a:solidFill>
                  <a:srgbClr val="000000"/>
                </a:solidFill>
                <a:effectLst/>
                <a:latin typeface="system-ui"/>
              </a:rPr>
              <a:t>37 </a:t>
            </a:r>
            <a:r>
              <a:rPr lang="en-US" b="0" i="0" dirty="0">
                <a:solidFill>
                  <a:srgbClr val="000000"/>
                </a:solidFill>
                <a:effectLst/>
                <a:latin typeface="system-ui"/>
              </a:rPr>
              <a:t>you yourselves know the thing which took place throughout all Judea, starting from Galilee, after the baptism which John proclaimed. </a:t>
            </a:r>
            <a:r>
              <a:rPr lang="en-US" b="1" i="0" baseline="30000" dirty="0">
                <a:solidFill>
                  <a:srgbClr val="000000"/>
                </a:solidFill>
                <a:effectLst/>
                <a:latin typeface="system-ui"/>
              </a:rPr>
              <a:t>38 </a:t>
            </a:r>
            <a:r>
              <a:rPr lang="en-US" b="0" i="1" dirty="0">
                <a:solidFill>
                  <a:srgbClr val="000000"/>
                </a:solidFill>
                <a:effectLst/>
                <a:latin typeface="system-ui"/>
              </a:rPr>
              <a:t>You know of</a:t>
            </a:r>
            <a:r>
              <a:rPr lang="en-US" b="0" i="0" dirty="0">
                <a:solidFill>
                  <a:srgbClr val="000000"/>
                </a:solidFill>
                <a:effectLst/>
                <a:latin typeface="system-ui"/>
              </a:rPr>
              <a:t> Jesus of Nazareth, how God anointed Him with the Holy Spirit and with power, and </a:t>
            </a:r>
            <a:r>
              <a:rPr lang="en-US" b="0" i="1" dirty="0">
                <a:solidFill>
                  <a:srgbClr val="000000"/>
                </a:solidFill>
                <a:effectLst/>
                <a:latin typeface="system-ui"/>
              </a:rPr>
              <a:t>how</a:t>
            </a:r>
            <a:r>
              <a:rPr lang="en-US" b="0" i="0" dirty="0">
                <a:solidFill>
                  <a:srgbClr val="000000"/>
                </a:solidFill>
                <a:effectLst/>
                <a:latin typeface="system-ui"/>
              </a:rPr>
              <a:t> He went about doing good and healing all who were oppressed by the devil, for God was with Him. </a:t>
            </a:r>
            <a:r>
              <a:rPr lang="en-US" b="1" i="0" baseline="30000" dirty="0">
                <a:solidFill>
                  <a:srgbClr val="000000"/>
                </a:solidFill>
                <a:effectLst/>
                <a:latin typeface="system-ui"/>
              </a:rPr>
              <a:t>39 </a:t>
            </a:r>
            <a:r>
              <a:rPr lang="en-US" b="0" i="0" dirty="0">
                <a:solidFill>
                  <a:srgbClr val="000000"/>
                </a:solidFill>
                <a:effectLst/>
                <a:latin typeface="system-ui"/>
              </a:rPr>
              <a:t>We are witnesses of all the things He did both in the land of the Jews and in Jerusalem. They also put Him to death by hanging Him on a cross. </a:t>
            </a:r>
            <a:r>
              <a:rPr lang="en-US" b="1" i="0" baseline="30000" dirty="0">
                <a:solidFill>
                  <a:srgbClr val="000000"/>
                </a:solidFill>
                <a:effectLst/>
                <a:latin typeface="system-ui"/>
              </a:rPr>
              <a:t>40 </a:t>
            </a:r>
            <a:r>
              <a:rPr lang="en-US" b="0" i="0" dirty="0">
                <a:solidFill>
                  <a:srgbClr val="000000"/>
                </a:solidFill>
                <a:effectLst/>
                <a:latin typeface="system-ui"/>
              </a:rPr>
              <a:t>God raised Him up on the third day and granted that He become visible, </a:t>
            </a:r>
            <a:r>
              <a:rPr lang="en-US" b="1" i="0" baseline="30000" dirty="0">
                <a:solidFill>
                  <a:srgbClr val="000000"/>
                </a:solidFill>
                <a:effectLst/>
                <a:latin typeface="system-ui"/>
              </a:rPr>
              <a:t>41 </a:t>
            </a:r>
            <a:r>
              <a:rPr lang="en-US" b="0" i="0" dirty="0">
                <a:solidFill>
                  <a:srgbClr val="000000"/>
                </a:solidFill>
                <a:effectLst/>
                <a:latin typeface="system-ui"/>
              </a:rPr>
              <a:t>not to all the people, but to witnesses who were chosen beforehand by God, </a:t>
            </a:r>
            <a:r>
              <a:rPr lang="en-US" b="0" i="1" dirty="0">
                <a:solidFill>
                  <a:srgbClr val="000000"/>
                </a:solidFill>
                <a:effectLst/>
                <a:latin typeface="system-ui"/>
              </a:rPr>
              <a:t>that is</a:t>
            </a:r>
            <a:r>
              <a:rPr lang="en-US" b="0" i="0" dirty="0">
                <a:solidFill>
                  <a:srgbClr val="000000"/>
                </a:solidFill>
                <a:effectLst/>
                <a:latin typeface="system-ui"/>
              </a:rPr>
              <a:t>, to us who ate and drank with Him after He arose from the dead. </a:t>
            </a:r>
            <a:r>
              <a:rPr lang="en-US" b="1" i="0" baseline="30000" dirty="0">
                <a:solidFill>
                  <a:srgbClr val="000000"/>
                </a:solidFill>
                <a:effectLst/>
                <a:latin typeface="system-ui"/>
              </a:rPr>
              <a:t>42 </a:t>
            </a:r>
            <a:r>
              <a:rPr lang="en-US" b="0" i="0" dirty="0">
                <a:solidFill>
                  <a:srgbClr val="000000"/>
                </a:solidFill>
                <a:effectLst/>
                <a:latin typeface="system-ui"/>
              </a:rPr>
              <a:t>And He ordered us to preach to the people, and solemnly to testify that this is the One who has been appointed by God as Judge of the living and the dead. </a:t>
            </a:r>
            <a:r>
              <a:rPr lang="en-US" b="1" i="0" baseline="30000" dirty="0">
                <a:solidFill>
                  <a:srgbClr val="000000"/>
                </a:solidFill>
                <a:effectLst/>
                <a:latin typeface="system-ui"/>
              </a:rPr>
              <a:t>43 </a:t>
            </a:r>
            <a:r>
              <a:rPr lang="en-US" b="0" i="0" dirty="0">
                <a:solidFill>
                  <a:srgbClr val="000000"/>
                </a:solidFill>
                <a:effectLst/>
                <a:latin typeface="system-ui"/>
              </a:rPr>
              <a:t>Of Him all the prophets bear witness that through His name everyone who believes in Him receives forgiveness of sins.”</a:t>
            </a:r>
          </a:p>
          <a:p>
            <a:endParaRPr lang="en-US" dirty="0"/>
          </a:p>
          <a:p>
            <a:r>
              <a:rPr lang="en-US" dirty="0"/>
              <a:t>Acts 13:26-39 </a:t>
            </a:r>
            <a:r>
              <a:rPr lang="en-US" b="1" i="0" baseline="30000" dirty="0">
                <a:solidFill>
                  <a:srgbClr val="000000"/>
                </a:solidFill>
                <a:effectLst/>
                <a:latin typeface="system-ui"/>
              </a:rPr>
              <a:t>26 </a:t>
            </a:r>
            <a:r>
              <a:rPr lang="en-US" b="0" i="0" dirty="0">
                <a:solidFill>
                  <a:srgbClr val="000000"/>
                </a:solidFill>
                <a:effectLst/>
                <a:latin typeface="system-ui"/>
              </a:rPr>
              <a:t>“Brethren, sons of Abraham’s family, and those among you who fear God, to us the message of this salvation has been sent. </a:t>
            </a:r>
            <a:r>
              <a:rPr lang="en-US" b="1" i="0" baseline="30000" dirty="0">
                <a:solidFill>
                  <a:srgbClr val="000000"/>
                </a:solidFill>
                <a:effectLst/>
                <a:latin typeface="system-ui"/>
              </a:rPr>
              <a:t>27 </a:t>
            </a:r>
            <a:r>
              <a:rPr lang="en-US" b="0" i="0" dirty="0">
                <a:solidFill>
                  <a:srgbClr val="000000"/>
                </a:solidFill>
                <a:effectLst/>
                <a:latin typeface="system-ui"/>
              </a:rPr>
              <a:t>For those who live in Jerusalem, and their rulers, recognizing neither Him nor the utterances of the prophets which are read every Sabbath, fulfilled </a:t>
            </a:r>
            <a:r>
              <a:rPr lang="en-US" b="0" i="1" dirty="0">
                <a:solidFill>
                  <a:srgbClr val="000000"/>
                </a:solidFill>
                <a:effectLst/>
                <a:latin typeface="system-ui"/>
              </a:rPr>
              <a:t>these</a:t>
            </a:r>
            <a:r>
              <a:rPr lang="en-US" b="0" i="0" dirty="0">
                <a:solidFill>
                  <a:srgbClr val="000000"/>
                </a:solidFill>
                <a:effectLst/>
                <a:latin typeface="system-ui"/>
              </a:rPr>
              <a:t> by condemning </a:t>
            </a:r>
            <a:r>
              <a:rPr lang="en-US" b="0" i="1" dirty="0">
                <a:solidFill>
                  <a:srgbClr val="000000"/>
                </a:solidFill>
                <a:effectLst/>
                <a:latin typeface="system-ui"/>
              </a:rPr>
              <a:t>Him</a:t>
            </a:r>
            <a:r>
              <a:rPr lang="en-US" b="0" i="0" dirty="0">
                <a:solidFill>
                  <a:srgbClr val="000000"/>
                </a:solidFill>
                <a:effectLst/>
                <a:latin typeface="system-ui"/>
              </a:rPr>
              <a:t>. </a:t>
            </a:r>
            <a:r>
              <a:rPr lang="en-US" b="1" i="0" baseline="30000" dirty="0">
                <a:solidFill>
                  <a:srgbClr val="000000"/>
                </a:solidFill>
                <a:effectLst/>
                <a:latin typeface="system-ui"/>
              </a:rPr>
              <a:t>28 </a:t>
            </a:r>
            <a:r>
              <a:rPr lang="en-US" b="0" i="0" dirty="0">
                <a:solidFill>
                  <a:srgbClr val="000000"/>
                </a:solidFill>
                <a:effectLst/>
                <a:latin typeface="system-ui"/>
              </a:rPr>
              <a:t>And though they found no ground for </a:t>
            </a:r>
            <a:r>
              <a:rPr lang="en-US" b="0" i="1" dirty="0">
                <a:solidFill>
                  <a:srgbClr val="000000"/>
                </a:solidFill>
                <a:effectLst/>
                <a:latin typeface="system-ui"/>
              </a:rPr>
              <a:t>putting Him to</a:t>
            </a:r>
            <a:r>
              <a:rPr lang="en-US" b="0" i="0" dirty="0">
                <a:solidFill>
                  <a:srgbClr val="000000"/>
                </a:solidFill>
                <a:effectLst/>
                <a:latin typeface="system-ui"/>
              </a:rPr>
              <a:t> death, they asked Pilate that He be executed. </a:t>
            </a:r>
            <a:r>
              <a:rPr lang="en-US" b="1" i="0" baseline="30000" dirty="0">
                <a:solidFill>
                  <a:srgbClr val="000000"/>
                </a:solidFill>
                <a:effectLst/>
                <a:latin typeface="system-ui"/>
              </a:rPr>
              <a:t>29 </a:t>
            </a:r>
            <a:r>
              <a:rPr lang="en-US" b="0" i="0" dirty="0">
                <a:solidFill>
                  <a:srgbClr val="000000"/>
                </a:solidFill>
                <a:effectLst/>
                <a:latin typeface="system-ui"/>
              </a:rPr>
              <a:t>When they had carried out all that was written concerning Him, they took Him down from the cross and laid Him in a tomb. </a:t>
            </a:r>
            <a:r>
              <a:rPr lang="en-US" b="1" i="0" baseline="30000" dirty="0">
                <a:solidFill>
                  <a:srgbClr val="000000"/>
                </a:solidFill>
                <a:effectLst/>
                <a:latin typeface="system-ui"/>
              </a:rPr>
              <a:t>30 </a:t>
            </a:r>
            <a:r>
              <a:rPr lang="en-US" b="0" i="0" dirty="0">
                <a:solidFill>
                  <a:srgbClr val="000000"/>
                </a:solidFill>
                <a:effectLst/>
                <a:latin typeface="system-ui"/>
              </a:rPr>
              <a:t>But God raised Him from the dead; </a:t>
            </a:r>
            <a:r>
              <a:rPr lang="en-US" b="1" i="0" baseline="30000" dirty="0">
                <a:solidFill>
                  <a:srgbClr val="000000"/>
                </a:solidFill>
                <a:effectLst/>
                <a:latin typeface="system-ui"/>
              </a:rPr>
              <a:t>31 </a:t>
            </a:r>
            <a:r>
              <a:rPr lang="en-US" b="0" i="0" dirty="0">
                <a:solidFill>
                  <a:srgbClr val="000000"/>
                </a:solidFill>
                <a:effectLst/>
                <a:latin typeface="system-ui"/>
              </a:rPr>
              <a:t>and for many days He appeared to those who came up with Him from Galilee to Jerusalem, the very ones who are now His witnesses to the people. </a:t>
            </a:r>
            <a:r>
              <a:rPr lang="en-US" b="1" i="0" baseline="30000" dirty="0">
                <a:solidFill>
                  <a:srgbClr val="000000"/>
                </a:solidFill>
                <a:effectLst/>
                <a:latin typeface="system-ui"/>
              </a:rPr>
              <a:t>32 </a:t>
            </a:r>
            <a:r>
              <a:rPr lang="en-US" b="0" i="0" dirty="0">
                <a:solidFill>
                  <a:srgbClr val="000000"/>
                </a:solidFill>
                <a:effectLst/>
                <a:latin typeface="system-ui"/>
              </a:rPr>
              <a:t>And we preach to you the good news of the promise made to the fathers, </a:t>
            </a:r>
            <a:r>
              <a:rPr lang="en-US" b="1" i="0" baseline="30000" dirty="0">
                <a:solidFill>
                  <a:srgbClr val="000000"/>
                </a:solidFill>
                <a:effectLst/>
                <a:latin typeface="system-ui"/>
              </a:rPr>
              <a:t>33 </a:t>
            </a:r>
            <a:r>
              <a:rPr lang="en-US" b="0" i="0" dirty="0">
                <a:solidFill>
                  <a:srgbClr val="000000"/>
                </a:solidFill>
                <a:effectLst/>
                <a:latin typeface="system-ui"/>
              </a:rPr>
              <a:t>that God has fulfilled this </a:t>
            </a:r>
            <a:r>
              <a:rPr lang="en-US" b="0" i="1" dirty="0">
                <a:solidFill>
                  <a:srgbClr val="000000"/>
                </a:solidFill>
                <a:effectLst/>
                <a:latin typeface="system-ui"/>
              </a:rPr>
              <a:t>promise</a:t>
            </a:r>
            <a:r>
              <a:rPr lang="en-US" b="0" i="0" dirty="0">
                <a:solidFill>
                  <a:srgbClr val="000000"/>
                </a:solidFill>
                <a:effectLst/>
                <a:latin typeface="system-ui"/>
              </a:rPr>
              <a:t> to our children in that He raised up Jesus, as it is also written in the second Psalm, ‘</a:t>
            </a:r>
            <a:r>
              <a:rPr lang="en-US" b="0" i="0" cap="small" dirty="0">
                <a:solidFill>
                  <a:srgbClr val="000000"/>
                </a:solidFill>
                <a:effectLst/>
                <a:latin typeface="system-ui"/>
              </a:rPr>
              <a:t>You are My Son; today </a:t>
            </a:r>
            <a:r>
              <a:rPr lang="en-US" b="0" i="0" cap="small" dirty="0" err="1">
                <a:solidFill>
                  <a:srgbClr val="000000"/>
                </a:solidFill>
                <a:effectLst/>
                <a:latin typeface="system-ui"/>
              </a:rPr>
              <a:t>i</a:t>
            </a:r>
            <a:r>
              <a:rPr lang="en-US" b="0" i="0" cap="small" dirty="0">
                <a:solidFill>
                  <a:srgbClr val="000000"/>
                </a:solidFill>
                <a:effectLst/>
                <a:latin typeface="system-ui"/>
              </a:rPr>
              <a:t> have begotten You</a:t>
            </a:r>
            <a:r>
              <a:rPr lang="en-US" b="0" i="0" dirty="0">
                <a:solidFill>
                  <a:srgbClr val="000000"/>
                </a:solidFill>
                <a:effectLst/>
                <a:latin typeface="system-ui"/>
              </a:rPr>
              <a:t>.’ </a:t>
            </a:r>
            <a:r>
              <a:rPr lang="en-US" b="1" i="0" baseline="30000" dirty="0">
                <a:solidFill>
                  <a:srgbClr val="000000"/>
                </a:solidFill>
                <a:effectLst/>
                <a:latin typeface="system-ui"/>
              </a:rPr>
              <a:t>34 </a:t>
            </a:r>
            <a:r>
              <a:rPr lang="en-US" b="0" i="1" dirty="0">
                <a:solidFill>
                  <a:srgbClr val="000000"/>
                </a:solidFill>
                <a:effectLst/>
                <a:latin typeface="system-ui"/>
              </a:rPr>
              <a:t>As for the fact</a:t>
            </a:r>
            <a:r>
              <a:rPr lang="en-US" b="0" i="0" dirty="0">
                <a:solidFill>
                  <a:srgbClr val="000000"/>
                </a:solidFill>
                <a:effectLst/>
                <a:latin typeface="system-ui"/>
              </a:rPr>
              <a:t> that He raised Him up from the dead, no longer to return to decay, He has spoken in this way: ‘I </a:t>
            </a:r>
            <a:r>
              <a:rPr lang="en-US" b="0" i="0" cap="small" dirty="0">
                <a:solidFill>
                  <a:srgbClr val="000000"/>
                </a:solidFill>
                <a:effectLst/>
                <a:latin typeface="system-ui"/>
              </a:rPr>
              <a:t>will give you the holy</a:t>
            </a:r>
            <a:r>
              <a:rPr lang="en-US" b="0" i="0" dirty="0">
                <a:solidFill>
                  <a:srgbClr val="000000"/>
                </a:solidFill>
                <a:effectLst/>
                <a:latin typeface="system-ui"/>
              </a:rPr>
              <a:t> </a:t>
            </a:r>
            <a:r>
              <a:rPr lang="en-US" b="0" i="1" dirty="0">
                <a:solidFill>
                  <a:srgbClr val="000000"/>
                </a:solidFill>
                <a:effectLst/>
                <a:latin typeface="system-ui"/>
              </a:rPr>
              <a:t>and</a:t>
            </a:r>
            <a:r>
              <a:rPr lang="en-US" b="0" i="0" dirty="0">
                <a:solidFill>
                  <a:srgbClr val="000000"/>
                </a:solidFill>
                <a:effectLst/>
                <a:latin typeface="system-ui"/>
              </a:rPr>
              <a:t> </a:t>
            </a:r>
            <a:r>
              <a:rPr lang="en-US" b="0" i="0" cap="small" dirty="0">
                <a:solidFill>
                  <a:srgbClr val="000000"/>
                </a:solidFill>
                <a:effectLst/>
                <a:latin typeface="system-ui"/>
              </a:rPr>
              <a:t>sure</a:t>
            </a:r>
            <a:r>
              <a:rPr lang="en-US" b="0" i="0" dirty="0">
                <a:solidFill>
                  <a:srgbClr val="000000"/>
                </a:solidFill>
                <a:effectLst/>
                <a:latin typeface="system-ui"/>
              </a:rPr>
              <a:t> </a:t>
            </a:r>
            <a:r>
              <a:rPr lang="en-US" b="0" i="1" dirty="0">
                <a:solidFill>
                  <a:srgbClr val="000000"/>
                </a:solidFill>
                <a:effectLst/>
                <a:latin typeface="system-ui"/>
              </a:rPr>
              <a:t>blessings</a:t>
            </a:r>
            <a:r>
              <a:rPr lang="en-US" b="0" i="0" dirty="0">
                <a:solidFill>
                  <a:srgbClr val="000000"/>
                </a:solidFill>
                <a:effectLst/>
                <a:latin typeface="system-ui"/>
              </a:rPr>
              <a:t> </a:t>
            </a:r>
            <a:r>
              <a:rPr lang="en-US" b="0" i="0" cap="small" dirty="0">
                <a:solidFill>
                  <a:srgbClr val="000000"/>
                </a:solidFill>
                <a:effectLst/>
                <a:latin typeface="system-ui"/>
              </a:rPr>
              <a:t>of David</a:t>
            </a:r>
            <a:r>
              <a:rPr lang="en-US" b="0" i="0" dirty="0">
                <a:solidFill>
                  <a:srgbClr val="000000"/>
                </a:solidFill>
                <a:effectLst/>
                <a:latin typeface="system-ui"/>
              </a:rPr>
              <a:t>.’ </a:t>
            </a:r>
            <a:r>
              <a:rPr lang="en-US" b="1" i="0" baseline="30000" dirty="0">
                <a:solidFill>
                  <a:srgbClr val="000000"/>
                </a:solidFill>
                <a:effectLst/>
                <a:latin typeface="system-ui"/>
              </a:rPr>
              <a:t>35 </a:t>
            </a:r>
            <a:r>
              <a:rPr lang="en-US" b="0" i="0" dirty="0">
                <a:solidFill>
                  <a:srgbClr val="000000"/>
                </a:solidFill>
                <a:effectLst/>
                <a:latin typeface="system-ui"/>
              </a:rPr>
              <a:t>Therefore He also says in another </a:t>
            </a:r>
            <a:r>
              <a:rPr lang="en-US" b="0" i="1" dirty="0">
                <a:solidFill>
                  <a:srgbClr val="000000"/>
                </a:solidFill>
                <a:effectLst/>
                <a:latin typeface="system-ui"/>
              </a:rPr>
              <a:t>Psalm</a:t>
            </a:r>
            <a:r>
              <a:rPr lang="en-US" b="0" i="0" dirty="0">
                <a:solidFill>
                  <a:srgbClr val="000000"/>
                </a:solidFill>
                <a:effectLst/>
                <a:latin typeface="system-ui"/>
              </a:rPr>
              <a:t>, ‘</a:t>
            </a:r>
            <a:r>
              <a:rPr lang="en-US" b="0" i="0" cap="small" dirty="0">
                <a:solidFill>
                  <a:srgbClr val="000000"/>
                </a:solidFill>
                <a:effectLst/>
                <a:latin typeface="system-ui"/>
              </a:rPr>
              <a:t>You will not</a:t>
            </a:r>
            <a:r>
              <a:rPr lang="en-US" b="0" i="0" dirty="0">
                <a:solidFill>
                  <a:srgbClr val="000000"/>
                </a:solidFill>
                <a:effectLst/>
                <a:latin typeface="system-ui"/>
              </a:rPr>
              <a:t> </a:t>
            </a:r>
            <a:r>
              <a:rPr lang="en-US" b="0" i="0" cap="small" dirty="0">
                <a:solidFill>
                  <a:srgbClr val="000000"/>
                </a:solidFill>
                <a:effectLst/>
                <a:latin typeface="system-ui"/>
              </a:rPr>
              <a:t>allow Your</a:t>
            </a:r>
            <a:r>
              <a:rPr lang="en-US" b="0" i="0" dirty="0">
                <a:solidFill>
                  <a:srgbClr val="000000"/>
                </a:solidFill>
                <a:effectLst/>
                <a:latin typeface="system-ui"/>
              </a:rPr>
              <a:t> </a:t>
            </a:r>
            <a:r>
              <a:rPr lang="en-US" b="0" i="0" cap="small" dirty="0">
                <a:solidFill>
                  <a:srgbClr val="000000"/>
                </a:solidFill>
                <a:effectLst/>
                <a:latin typeface="system-ui"/>
              </a:rPr>
              <a:t>Holy One to</a:t>
            </a:r>
            <a:r>
              <a:rPr lang="en-US" b="0" i="0" dirty="0">
                <a:solidFill>
                  <a:srgbClr val="000000"/>
                </a:solidFill>
                <a:effectLst/>
                <a:latin typeface="system-ui"/>
              </a:rPr>
              <a:t> </a:t>
            </a:r>
            <a:r>
              <a:rPr lang="en-US" b="0" i="0" cap="small" dirty="0">
                <a:solidFill>
                  <a:srgbClr val="000000"/>
                </a:solidFill>
                <a:effectLst/>
                <a:latin typeface="system-ui"/>
              </a:rPr>
              <a:t>undergo decay</a:t>
            </a:r>
            <a:r>
              <a:rPr lang="en-US" b="0" i="0" dirty="0">
                <a:solidFill>
                  <a:srgbClr val="000000"/>
                </a:solidFill>
                <a:effectLst/>
                <a:latin typeface="system-ui"/>
              </a:rPr>
              <a:t>.’ </a:t>
            </a:r>
            <a:r>
              <a:rPr lang="en-US" b="1" i="0" baseline="30000" dirty="0">
                <a:solidFill>
                  <a:srgbClr val="000000"/>
                </a:solidFill>
                <a:effectLst/>
                <a:latin typeface="system-ui"/>
              </a:rPr>
              <a:t>36 </a:t>
            </a:r>
            <a:r>
              <a:rPr lang="en-US" b="0" i="0" dirty="0">
                <a:solidFill>
                  <a:srgbClr val="000000"/>
                </a:solidFill>
                <a:effectLst/>
                <a:latin typeface="system-ui"/>
              </a:rPr>
              <a:t>For David, after he had served the purpose of God in his own generation, fell asleep, and was laid among his fathers and underwent decay; </a:t>
            </a:r>
            <a:r>
              <a:rPr lang="en-US" b="1" i="0" baseline="30000" dirty="0">
                <a:solidFill>
                  <a:srgbClr val="000000"/>
                </a:solidFill>
                <a:effectLst/>
                <a:latin typeface="system-ui"/>
              </a:rPr>
              <a:t>37 </a:t>
            </a:r>
            <a:r>
              <a:rPr lang="en-US" b="0" i="0" dirty="0">
                <a:solidFill>
                  <a:srgbClr val="000000"/>
                </a:solidFill>
                <a:effectLst/>
                <a:latin typeface="system-ui"/>
              </a:rPr>
              <a:t>but He whom God raised did not undergo decay. </a:t>
            </a:r>
            <a:r>
              <a:rPr lang="en-US" b="1" i="0" baseline="30000" dirty="0">
                <a:solidFill>
                  <a:srgbClr val="000000"/>
                </a:solidFill>
                <a:effectLst/>
                <a:latin typeface="system-ui"/>
              </a:rPr>
              <a:t>38 </a:t>
            </a:r>
            <a:r>
              <a:rPr lang="en-US" b="0" i="0" dirty="0">
                <a:solidFill>
                  <a:srgbClr val="000000"/>
                </a:solidFill>
                <a:effectLst/>
                <a:latin typeface="system-ui"/>
              </a:rPr>
              <a:t>Therefore let it be known to you, brethren, that through Him forgiveness of sins is proclaimed to you, </a:t>
            </a:r>
            <a:r>
              <a:rPr lang="en-US" b="1" i="0" baseline="30000" dirty="0">
                <a:solidFill>
                  <a:srgbClr val="000000"/>
                </a:solidFill>
                <a:effectLst/>
                <a:latin typeface="system-ui"/>
              </a:rPr>
              <a:t>39 </a:t>
            </a:r>
            <a:r>
              <a:rPr lang="en-US" b="0" i="0" dirty="0">
                <a:solidFill>
                  <a:srgbClr val="000000"/>
                </a:solidFill>
                <a:effectLst/>
                <a:latin typeface="system-ui"/>
              </a:rPr>
              <a:t>and through Him everyone who believes is freed from all things, from which you could not be freed through the Law of Moses.</a:t>
            </a:r>
            <a:endParaRPr lang="en-US" dirty="0"/>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17</a:t>
            </a:fld>
            <a:endParaRPr lang="en-US" altLang="en-US"/>
          </a:p>
        </p:txBody>
      </p:sp>
      <p:sp>
        <p:nvSpPr>
          <p:cNvPr id="7" name="Footer Placeholder 6">
            <a:extLst>
              <a:ext uri="{FF2B5EF4-FFF2-40B4-BE49-F238E27FC236}">
                <a16:creationId xmlns:a16="http://schemas.microsoft.com/office/drawing/2014/main" id="{50820541-7B22-CDD5-1FD5-217EBF44A94C}"/>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8533028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48443-83D0-B072-C924-ACA1E86A03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44DF63-AB5B-BEFF-1C71-11A73E202F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1BCA9BE-A535-7FB0-B874-D1A51E9C69A2}"/>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5EBE8E1D-F13B-1CEF-6020-B24FCF1DAB74}"/>
              </a:ext>
            </a:extLst>
          </p:cNvPr>
          <p:cNvSpPr>
            <a:spLocks noGrp="1"/>
          </p:cNvSpPr>
          <p:nvPr>
            <p:ph type="dt" idx="1"/>
          </p:nvPr>
        </p:nvSpPr>
        <p:spPr/>
        <p:txBody>
          <a:bodyPr/>
          <a:lstStyle/>
          <a:p>
            <a:pPr>
              <a:defRPr/>
            </a:pPr>
            <a:r>
              <a:rPr lang="en-US"/>
              <a:t>4/6/2025 am</a:t>
            </a:r>
          </a:p>
        </p:txBody>
      </p:sp>
      <p:sp>
        <p:nvSpPr>
          <p:cNvPr id="5" name="Slide Number Placeholder 4">
            <a:extLst>
              <a:ext uri="{FF2B5EF4-FFF2-40B4-BE49-F238E27FC236}">
                <a16:creationId xmlns:a16="http://schemas.microsoft.com/office/drawing/2014/main" id="{6CC184AD-AD2F-BECD-9A51-B6B42384B25A}"/>
              </a:ext>
            </a:extLst>
          </p:cNvPr>
          <p:cNvSpPr>
            <a:spLocks noGrp="1"/>
          </p:cNvSpPr>
          <p:nvPr>
            <p:ph type="sldNum" sz="quarter" idx="5"/>
          </p:nvPr>
        </p:nvSpPr>
        <p:spPr/>
        <p:txBody>
          <a:bodyPr/>
          <a:lstStyle/>
          <a:p>
            <a:fld id="{C74E938F-DF25-4F62-B564-052105E912F6}" type="slidenum">
              <a:rPr lang="en-US" altLang="en-US" smtClean="0"/>
              <a:pPr/>
              <a:t>18</a:t>
            </a:fld>
            <a:endParaRPr lang="en-US" altLang="en-US"/>
          </a:p>
        </p:txBody>
      </p:sp>
      <p:sp>
        <p:nvSpPr>
          <p:cNvPr id="7" name="Footer Placeholder 6">
            <a:extLst>
              <a:ext uri="{FF2B5EF4-FFF2-40B4-BE49-F238E27FC236}">
                <a16:creationId xmlns:a16="http://schemas.microsoft.com/office/drawing/2014/main" id="{10339BE8-84D9-B1D4-C627-60688E86AFB0}"/>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1514765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040DFE-9D03-6736-2241-F238D609BF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6F5080-F012-E5A3-E55D-B687DD8464E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B8F952-28A9-96DB-8502-12BED61AC1A3}"/>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8D6276FC-88B7-B98E-E5A2-6DF2C65D557D}"/>
              </a:ext>
            </a:extLst>
          </p:cNvPr>
          <p:cNvSpPr>
            <a:spLocks noGrp="1"/>
          </p:cNvSpPr>
          <p:nvPr>
            <p:ph type="dt" idx="1"/>
          </p:nvPr>
        </p:nvSpPr>
        <p:spPr/>
        <p:txBody>
          <a:bodyPr/>
          <a:lstStyle/>
          <a:p>
            <a:pPr>
              <a:defRPr/>
            </a:pPr>
            <a:r>
              <a:rPr lang="en-US"/>
              <a:t>4/6/2025 am</a:t>
            </a:r>
          </a:p>
        </p:txBody>
      </p:sp>
      <p:sp>
        <p:nvSpPr>
          <p:cNvPr id="5" name="Slide Number Placeholder 4">
            <a:extLst>
              <a:ext uri="{FF2B5EF4-FFF2-40B4-BE49-F238E27FC236}">
                <a16:creationId xmlns:a16="http://schemas.microsoft.com/office/drawing/2014/main" id="{D98F2DB1-7FBD-3A3E-3F19-D841DA4ED4A1}"/>
              </a:ext>
            </a:extLst>
          </p:cNvPr>
          <p:cNvSpPr>
            <a:spLocks noGrp="1"/>
          </p:cNvSpPr>
          <p:nvPr>
            <p:ph type="sldNum" sz="quarter" idx="5"/>
          </p:nvPr>
        </p:nvSpPr>
        <p:spPr/>
        <p:txBody>
          <a:bodyPr/>
          <a:lstStyle/>
          <a:p>
            <a:fld id="{C74E938F-DF25-4F62-B564-052105E912F6}" type="slidenum">
              <a:rPr lang="en-US" altLang="en-US" smtClean="0"/>
              <a:pPr/>
              <a:t>19</a:t>
            </a:fld>
            <a:endParaRPr lang="en-US" altLang="en-US"/>
          </a:p>
        </p:txBody>
      </p:sp>
      <p:sp>
        <p:nvSpPr>
          <p:cNvPr id="7" name="Footer Placeholder 6">
            <a:extLst>
              <a:ext uri="{FF2B5EF4-FFF2-40B4-BE49-F238E27FC236}">
                <a16:creationId xmlns:a16="http://schemas.microsoft.com/office/drawing/2014/main" id="{7A958192-EB09-F09B-9EFF-D249DBDDA843}"/>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5555874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algn="l">
              <a:buNone/>
            </a:pPr>
            <a:r>
              <a:rPr lang="en-US" dirty="0"/>
              <a:t>Romans 10:14-17 </a:t>
            </a:r>
            <a:r>
              <a:rPr lang="en-US" b="0" i="0" dirty="0">
                <a:solidFill>
                  <a:srgbClr val="000000"/>
                </a:solidFill>
                <a:effectLst/>
                <a:latin typeface="system-ui"/>
              </a:rPr>
              <a:t>How then will they call on Him in whom they have not believed? How will they believe in Him whom they have not heard? And how will they hear without a preacher? </a:t>
            </a:r>
            <a:r>
              <a:rPr lang="en-US" b="1" i="0" baseline="30000" dirty="0">
                <a:solidFill>
                  <a:srgbClr val="000000"/>
                </a:solidFill>
                <a:effectLst/>
                <a:latin typeface="system-ui"/>
              </a:rPr>
              <a:t>15 </a:t>
            </a:r>
            <a:r>
              <a:rPr lang="en-US" b="0" i="0" dirty="0">
                <a:solidFill>
                  <a:srgbClr val="000000"/>
                </a:solidFill>
                <a:effectLst/>
                <a:latin typeface="system-ui"/>
              </a:rPr>
              <a:t>How will they preach unless they are sent? Just as it is written, “</a:t>
            </a:r>
            <a:r>
              <a:rPr lang="en-US" b="0" i="0" cap="small" dirty="0">
                <a:solidFill>
                  <a:srgbClr val="000000"/>
                </a:solidFill>
                <a:effectLst/>
                <a:latin typeface="system-ui"/>
              </a:rPr>
              <a:t>How beautiful are the feet of those who</a:t>
            </a:r>
            <a:r>
              <a:rPr lang="en-US" b="0" i="0" dirty="0">
                <a:solidFill>
                  <a:srgbClr val="000000"/>
                </a:solidFill>
                <a:effectLst/>
                <a:latin typeface="system-ui"/>
              </a:rPr>
              <a:t> </a:t>
            </a:r>
            <a:r>
              <a:rPr lang="en-US" b="0" i="0" cap="small" dirty="0">
                <a:solidFill>
                  <a:srgbClr val="000000"/>
                </a:solidFill>
                <a:effectLst/>
                <a:latin typeface="system-ui"/>
              </a:rPr>
              <a:t>bring good news of good things</a:t>
            </a:r>
            <a:r>
              <a:rPr lang="en-US" b="0" i="0" dirty="0">
                <a:solidFill>
                  <a:srgbClr val="000000"/>
                </a:solidFill>
                <a:effectLst/>
                <a:latin typeface="system-ui"/>
              </a:rPr>
              <a:t>!” </a:t>
            </a:r>
            <a:r>
              <a:rPr lang="en-US" b="1" i="0" baseline="30000" dirty="0">
                <a:solidFill>
                  <a:srgbClr val="000000"/>
                </a:solidFill>
                <a:effectLst/>
                <a:latin typeface="system-ui"/>
              </a:rPr>
              <a:t>16 </a:t>
            </a:r>
            <a:r>
              <a:rPr lang="en-US" b="0" i="0" dirty="0">
                <a:solidFill>
                  <a:srgbClr val="000000"/>
                </a:solidFill>
                <a:effectLst/>
                <a:latin typeface="system-ui"/>
              </a:rPr>
              <a:t>However, they did not all heed the good news; for Isaiah says, “</a:t>
            </a:r>
            <a:r>
              <a:rPr lang="en-US" b="0" i="0" cap="small" dirty="0">
                <a:solidFill>
                  <a:srgbClr val="000000"/>
                </a:solidFill>
                <a:effectLst/>
                <a:latin typeface="system-ui"/>
              </a:rPr>
              <a:t>Lord, who has believed our report</a:t>
            </a:r>
            <a:r>
              <a:rPr lang="en-US" b="0" i="0" dirty="0">
                <a:solidFill>
                  <a:srgbClr val="000000"/>
                </a:solidFill>
                <a:effectLst/>
                <a:latin typeface="system-ui"/>
              </a:rPr>
              <a:t>?” </a:t>
            </a:r>
            <a:r>
              <a:rPr lang="en-US" b="1" i="0" baseline="30000" dirty="0">
                <a:solidFill>
                  <a:srgbClr val="000000"/>
                </a:solidFill>
                <a:effectLst/>
                <a:latin typeface="system-ui"/>
              </a:rPr>
              <a:t>17 </a:t>
            </a:r>
            <a:r>
              <a:rPr lang="en-US" b="0" i="0" dirty="0">
                <a:solidFill>
                  <a:srgbClr val="000000"/>
                </a:solidFill>
                <a:effectLst/>
                <a:latin typeface="system-ui"/>
              </a:rPr>
              <a:t>So faith </a:t>
            </a:r>
            <a:r>
              <a:rPr lang="en-US" b="0" i="1" dirty="0">
                <a:solidFill>
                  <a:srgbClr val="000000"/>
                </a:solidFill>
                <a:effectLst/>
                <a:latin typeface="system-ui"/>
              </a:rPr>
              <a:t>comes</a:t>
            </a:r>
            <a:r>
              <a:rPr lang="en-US" b="0" i="0" dirty="0">
                <a:solidFill>
                  <a:srgbClr val="000000"/>
                </a:solidFill>
                <a:effectLst/>
                <a:latin typeface="system-ui"/>
              </a:rPr>
              <a:t> from hearing, and hearing by the word of Christ.</a:t>
            </a:r>
          </a:p>
          <a:p>
            <a:pPr algn="l">
              <a:buNone/>
            </a:pPr>
            <a:endParaRPr lang="en-US" b="0" i="0" dirty="0">
              <a:solidFill>
                <a:srgbClr val="000000"/>
              </a:solidFill>
              <a:effectLst/>
              <a:latin typeface="system-ui"/>
            </a:endParaRPr>
          </a:p>
          <a:p>
            <a:r>
              <a:rPr lang="en-US" dirty="0"/>
              <a:t>Hebrews 11:6 </a:t>
            </a:r>
            <a:r>
              <a:rPr lang="en-US" b="0" i="0" dirty="0">
                <a:solidFill>
                  <a:srgbClr val="000000"/>
                </a:solidFill>
                <a:effectLst/>
                <a:latin typeface="system-ui"/>
              </a:rPr>
              <a:t>And without faith it is impossible to please </a:t>
            </a:r>
            <a:r>
              <a:rPr lang="en-US" b="0" i="1" dirty="0">
                <a:solidFill>
                  <a:srgbClr val="000000"/>
                </a:solidFill>
                <a:effectLst/>
                <a:latin typeface="system-ui"/>
              </a:rPr>
              <a:t>Him</a:t>
            </a:r>
            <a:r>
              <a:rPr lang="en-US" b="0" i="0" dirty="0">
                <a:solidFill>
                  <a:srgbClr val="000000"/>
                </a:solidFill>
                <a:effectLst/>
                <a:latin typeface="system-ui"/>
              </a:rPr>
              <a:t>, for he who comes to God must believe that He is and </a:t>
            </a:r>
            <a:r>
              <a:rPr lang="en-US" b="0" i="1" dirty="0">
                <a:solidFill>
                  <a:srgbClr val="000000"/>
                </a:solidFill>
                <a:effectLst/>
                <a:latin typeface="system-ui"/>
              </a:rPr>
              <a:t>that</a:t>
            </a:r>
            <a:r>
              <a:rPr lang="en-US" b="0" i="0" dirty="0">
                <a:solidFill>
                  <a:srgbClr val="000000"/>
                </a:solidFill>
                <a:effectLst/>
                <a:latin typeface="system-ui"/>
              </a:rPr>
              <a:t> He is a rewarder of those who seek Him. </a:t>
            </a:r>
          </a:p>
          <a:p>
            <a:endParaRPr lang="en-US" b="0" i="0" dirty="0">
              <a:solidFill>
                <a:srgbClr val="000000"/>
              </a:solidFill>
              <a:effectLst/>
              <a:latin typeface="system-ui"/>
            </a:endParaRPr>
          </a:p>
          <a:p>
            <a:r>
              <a:rPr lang="en-US" b="0" i="0" dirty="0">
                <a:solidFill>
                  <a:srgbClr val="000000"/>
                </a:solidFill>
                <a:effectLst/>
                <a:latin typeface="system-ui"/>
              </a:rPr>
              <a:t>Ephesians 2:8-10 For by grace you have been saved through faith; and that not of yourselves, </a:t>
            </a:r>
            <a:r>
              <a:rPr lang="en-US" b="0" i="1" dirty="0">
                <a:solidFill>
                  <a:srgbClr val="000000"/>
                </a:solidFill>
                <a:effectLst/>
                <a:latin typeface="system-ui"/>
              </a:rPr>
              <a:t>it is</a:t>
            </a:r>
            <a:r>
              <a:rPr lang="en-US" b="0" i="0" dirty="0">
                <a:solidFill>
                  <a:srgbClr val="000000"/>
                </a:solidFill>
                <a:effectLst/>
                <a:latin typeface="system-ui"/>
              </a:rPr>
              <a:t> the gift of God; </a:t>
            </a:r>
            <a:r>
              <a:rPr lang="en-US" b="1" i="0" baseline="30000" dirty="0">
                <a:solidFill>
                  <a:srgbClr val="000000"/>
                </a:solidFill>
                <a:effectLst/>
                <a:latin typeface="system-ui"/>
              </a:rPr>
              <a:t>9 </a:t>
            </a:r>
            <a:r>
              <a:rPr lang="en-US" b="0" i="0" dirty="0">
                <a:solidFill>
                  <a:srgbClr val="000000"/>
                </a:solidFill>
                <a:effectLst/>
                <a:latin typeface="system-ui"/>
              </a:rPr>
              <a:t>not as a result of works, so that no one may boast. </a:t>
            </a:r>
            <a:r>
              <a:rPr lang="en-US" b="1" i="0" baseline="30000" dirty="0">
                <a:solidFill>
                  <a:srgbClr val="000000"/>
                </a:solidFill>
                <a:effectLst/>
                <a:latin typeface="system-ui"/>
              </a:rPr>
              <a:t>10 </a:t>
            </a:r>
            <a:r>
              <a:rPr lang="en-US" b="0" i="0" dirty="0">
                <a:solidFill>
                  <a:srgbClr val="000000"/>
                </a:solidFill>
                <a:effectLst/>
                <a:latin typeface="system-ui"/>
              </a:rPr>
              <a:t>For we are His workmanship, created in Christ Jesus for good works, which God prepared beforehand so that we would walk in them.</a:t>
            </a:r>
          </a:p>
          <a:p>
            <a:endParaRPr lang="en-US" b="0" i="0" dirty="0">
              <a:solidFill>
                <a:srgbClr val="000000"/>
              </a:solidFill>
              <a:effectLst/>
              <a:latin typeface="system-ui"/>
            </a:endParaRPr>
          </a:p>
          <a:p>
            <a:r>
              <a:rPr lang="en-US" b="0" i="0" dirty="0">
                <a:solidFill>
                  <a:srgbClr val="000000"/>
                </a:solidFill>
                <a:effectLst/>
                <a:latin typeface="system-ui"/>
              </a:rPr>
              <a:t>Luke 13:3 I tell you, no, but unless you repent, you will all likewise perish. </a:t>
            </a:r>
          </a:p>
          <a:p>
            <a:endParaRPr lang="en-US" b="0" i="0" dirty="0">
              <a:solidFill>
                <a:srgbClr val="000000"/>
              </a:solidFill>
              <a:effectLst/>
              <a:latin typeface="system-ui"/>
            </a:endParaRPr>
          </a:p>
          <a:p>
            <a:r>
              <a:rPr lang="en-US" b="0" i="0" dirty="0">
                <a:solidFill>
                  <a:srgbClr val="000000"/>
                </a:solidFill>
                <a:effectLst/>
                <a:latin typeface="system-ui"/>
              </a:rPr>
              <a:t>Acts 17:30-31 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 </a:t>
            </a:r>
            <a:r>
              <a:rPr lang="en-US" b="1" i="0" baseline="30000" dirty="0">
                <a:solidFill>
                  <a:srgbClr val="000000"/>
                </a:solidFill>
                <a:effectLst/>
                <a:latin typeface="system-ui"/>
              </a:rPr>
              <a:t>31 </a:t>
            </a:r>
            <a:r>
              <a:rPr lang="en-US" b="0" i="0" dirty="0">
                <a:solidFill>
                  <a:srgbClr val="000000"/>
                </a:solidFill>
                <a:effectLst/>
                <a:latin typeface="system-ui"/>
              </a:rPr>
              <a:t>because He has fixed a day in which He will judge the world in righteousness through a Man whom He has appointed, having furnished proof to all men by raising Him from the dead.”</a:t>
            </a:r>
          </a:p>
          <a:p>
            <a:endParaRPr lang="en-US" b="0" i="0" dirty="0">
              <a:solidFill>
                <a:srgbClr val="000000"/>
              </a:solidFill>
              <a:effectLst/>
              <a:latin typeface="system-ui"/>
            </a:endParaRPr>
          </a:p>
          <a:p>
            <a:r>
              <a:rPr lang="en-US" b="0" i="0" dirty="0">
                <a:solidFill>
                  <a:srgbClr val="000000"/>
                </a:solidFill>
                <a:effectLst/>
                <a:latin typeface="system-ui"/>
              </a:rPr>
              <a:t>Romans 10:9-10 </a:t>
            </a:r>
            <a:r>
              <a:rPr lang="en-US" b="1" i="0" baseline="30000" dirty="0">
                <a:solidFill>
                  <a:srgbClr val="000000"/>
                </a:solidFill>
                <a:effectLst/>
                <a:latin typeface="system-ui"/>
              </a:rPr>
              <a:t> </a:t>
            </a:r>
            <a:r>
              <a:rPr lang="en-US" b="0" i="0" dirty="0">
                <a:solidFill>
                  <a:srgbClr val="000000"/>
                </a:solidFill>
                <a:effectLst/>
                <a:latin typeface="system-ui"/>
              </a:rPr>
              <a:t>that if you confess with your mouth Jesus </a:t>
            </a:r>
            <a:r>
              <a:rPr lang="en-US" b="0" i="1" dirty="0">
                <a:solidFill>
                  <a:srgbClr val="000000"/>
                </a:solidFill>
                <a:effectLst/>
                <a:latin typeface="system-ui"/>
              </a:rPr>
              <a:t>as</a:t>
            </a:r>
            <a:r>
              <a:rPr lang="en-US" b="0" i="0" dirty="0">
                <a:solidFill>
                  <a:srgbClr val="000000"/>
                </a:solidFill>
                <a:effectLst/>
                <a:latin typeface="system-ui"/>
              </a:rPr>
              <a:t> Lord, and believe in your heart that God raised Him from the dead, you will be saved; </a:t>
            </a:r>
            <a:r>
              <a:rPr lang="en-US" b="1" i="0" baseline="30000" dirty="0">
                <a:solidFill>
                  <a:srgbClr val="000000"/>
                </a:solidFill>
                <a:effectLst/>
                <a:latin typeface="system-ui"/>
              </a:rPr>
              <a:t>10 </a:t>
            </a:r>
            <a:r>
              <a:rPr lang="en-US" b="0" i="0" dirty="0">
                <a:solidFill>
                  <a:srgbClr val="000000"/>
                </a:solidFill>
                <a:effectLst/>
                <a:latin typeface="system-ui"/>
              </a:rPr>
              <a:t>for with the heart a person believes, resulting in righteousness, and with the mouth he confesses, resulting in salvation. </a:t>
            </a:r>
          </a:p>
          <a:p>
            <a:endParaRPr lang="en-US" b="0" i="0" dirty="0">
              <a:solidFill>
                <a:srgbClr val="000000"/>
              </a:solidFill>
              <a:effectLst/>
              <a:latin typeface="system-ui"/>
            </a:endParaRPr>
          </a:p>
          <a:p>
            <a:r>
              <a:rPr lang="en-US" b="0" i="0" dirty="0">
                <a:solidFill>
                  <a:srgbClr val="000000"/>
                </a:solidFill>
                <a:effectLst/>
                <a:latin typeface="system-ui"/>
              </a:rPr>
              <a:t>Matthew 10:32-33 </a:t>
            </a:r>
            <a:r>
              <a:rPr lang="en-US" b="1" i="0" baseline="30000" dirty="0">
                <a:solidFill>
                  <a:srgbClr val="000000"/>
                </a:solidFill>
                <a:effectLst/>
                <a:latin typeface="system-ui"/>
              </a:rPr>
              <a:t> </a:t>
            </a:r>
            <a:r>
              <a:rPr lang="en-US" b="0" i="0" dirty="0">
                <a:solidFill>
                  <a:srgbClr val="000000"/>
                </a:solidFill>
                <a:effectLst/>
                <a:latin typeface="system-ui"/>
              </a:rPr>
              <a:t>“Therefore everyone who confesses Me before men, I will also confess him before My Father who is in heaven. </a:t>
            </a:r>
            <a:r>
              <a:rPr lang="en-US" b="1" i="0" baseline="30000" dirty="0">
                <a:solidFill>
                  <a:srgbClr val="000000"/>
                </a:solidFill>
                <a:effectLst/>
                <a:latin typeface="system-ui"/>
              </a:rPr>
              <a:t>33 </a:t>
            </a:r>
            <a:r>
              <a:rPr lang="en-US" b="0" i="0" dirty="0">
                <a:solidFill>
                  <a:srgbClr val="000000"/>
                </a:solidFill>
                <a:effectLst/>
                <a:latin typeface="system-ui"/>
              </a:rPr>
              <a:t>But whoever denies Me before men, I will also deny him before My Father who is in heaven.</a:t>
            </a:r>
          </a:p>
          <a:p>
            <a:endParaRPr lang="en-US" b="0" i="0" dirty="0">
              <a:solidFill>
                <a:srgbClr val="000000"/>
              </a:solidFill>
              <a:effectLst/>
              <a:latin typeface="system-ui"/>
            </a:endParaRPr>
          </a:p>
          <a:p>
            <a:r>
              <a:rPr lang="en-US" b="0" i="0" dirty="0">
                <a:solidFill>
                  <a:srgbClr val="000000"/>
                </a:solidFill>
                <a:effectLst/>
                <a:latin typeface="system-ui"/>
              </a:rPr>
              <a:t>Mark 16:15-16 And He said to them, “Go into all the world and preach the gospel to all creation. </a:t>
            </a:r>
            <a:r>
              <a:rPr lang="en-US" b="1" i="0" baseline="30000" dirty="0">
                <a:solidFill>
                  <a:srgbClr val="000000"/>
                </a:solidFill>
                <a:effectLst/>
                <a:latin typeface="system-ui"/>
              </a:rPr>
              <a:t>16 </a:t>
            </a:r>
            <a:r>
              <a:rPr lang="en-US" b="0" i="0" dirty="0">
                <a:solidFill>
                  <a:srgbClr val="000000"/>
                </a:solidFill>
                <a:effectLst/>
                <a:latin typeface="system-ui"/>
              </a:rPr>
              <a:t>He who has believed and has been baptized shall be saved; but he who has disbelieved shall be condemned.</a:t>
            </a:r>
          </a:p>
          <a:p>
            <a:endParaRPr lang="en-US" b="0" i="0" dirty="0">
              <a:solidFill>
                <a:srgbClr val="000000"/>
              </a:solidFill>
              <a:effectLst/>
              <a:latin typeface="system-ui"/>
            </a:endParaRPr>
          </a:p>
          <a:p>
            <a:r>
              <a:rPr lang="en-US" b="0" i="0" dirty="0">
                <a:solidFill>
                  <a:srgbClr val="000000"/>
                </a:solidFill>
                <a:effectLst/>
                <a:latin typeface="system-ui"/>
              </a:rPr>
              <a:t>Acts 2:38 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a:t>
            </a:r>
          </a:p>
          <a:p>
            <a:endParaRPr lang="en-US" b="0" i="0" dirty="0">
              <a:solidFill>
                <a:srgbClr val="000000"/>
              </a:solidFill>
              <a:effectLst/>
              <a:latin typeface="system-ui"/>
            </a:endParaRPr>
          </a:p>
          <a:p>
            <a:r>
              <a:rPr lang="en-US" b="0" i="0" dirty="0">
                <a:solidFill>
                  <a:srgbClr val="000000"/>
                </a:solidFill>
                <a:effectLst/>
                <a:latin typeface="system-ui"/>
              </a:rPr>
              <a:t>Hebrews 5:9 And having been made perfect, He became to all those who obey Him the source of eternal salvation,</a:t>
            </a:r>
          </a:p>
          <a:p>
            <a:endParaRPr lang="en-US" b="0" i="0" dirty="0">
              <a:solidFill>
                <a:srgbClr val="000000"/>
              </a:solidFill>
              <a:effectLst/>
              <a:latin typeface="system-ui"/>
            </a:endParaRPr>
          </a:p>
          <a:p>
            <a:r>
              <a:rPr lang="en-US" b="0" i="0" dirty="0">
                <a:solidFill>
                  <a:srgbClr val="000000"/>
                </a:solidFill>
                <a:effectLst/>
                <a:latin typeface="system-ui"/>
              </a:rPr>
              <a:t>1 Corinthians 15:1-2 Now I make known to you, brethren, the gospel which I preached to you, which also you received, in which also you stand, </a:t>
            </a:r>
            <a:r>
              <a:rPr lang="en-US" b="1" i="0" baseline="30000" dirty="0">
                <a:solidFill>
                  <a:srgbClr val="000000"/>
                </a:solidFill>
                <a:effectLst/>
                <a:latin typeface="system-ui"/>
              </a:rPr>
              <a:t>2 </a:t>
            </a:r>
            <a:r>
              <a:rPr lang="en-US" b="0" i="0" dirty="0">
                <a:solidFill>
                  <a:srgbClr val="000000"/>
                </a:solidFill>
                <a:effectLst/>
                <a:latin typeface="system-ui"/>
              </a:rPr>
              <a:t>by which also you are saved, if you hold fast the word which I preached to you, unless you believed in vain.</a:t>
            </a:r>
            <a:endParaRPr lang="en-US" dirty="0"/>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22</a:t>
            </a:fld>
            <a:endParaRPr lang="en-US" altLang="en-US"/>
          </a:p>
        </p:txBody>
      </p:sp>
      <p:sp>
        <p:nvSpPr>
          <p:cNvPr id="7" name="Footer Placeholder 6">
            <a:extLst>
              <a:ext uri="{FF2B5EF4-FFF2-40B4-BE49-F238E27FC236}">
                <a16:creationId xmlns:a16="http://schemas.microsoft.com/office/drawing/2014/main" id="{28E642D5-82E4-F44D-0898-348E2E6CA2FA}"/>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035645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0" i="0" dirty="0">
                <a:solidFill>
                  <a:srgbClr val="000000"/>
                </a:solidFill>
                <a:effectLst/>
                <a:latin typeface="system-ui"/>
              </a:rPr>
              <a:t>Matthew 1:23 “</a:t>
            </a:r>
            <a:r>
              <a:rPr lang="en-US" b="0" i="0" cap="small" dirty="0">
                <a:solidFill>
                  <a:srgbClr val="000000"/>
                </a:solidFill>
                <a:effectLst/>
                <a:latin typeface="system-ui"/>
              </a:rPr>
              <a:t>Behold, the virgin shall be with</a:t>
            </a:r>
            <a:r>
              <a:rPr lang="en-US" b="0" i="0" dirty="0">
                <a:solidFill>
                  <a:srgbClr val="000000"/>
                </a:solidFill>
                <a:effectLst/>
                <a:latin typeface="system-ui"/>
              </a:rPr>
              <a:t> </a:t>
            </a:r>
            <a:r>
              <a:rPr lang="en-US" b="0" i="0" cap="small" dirty="0">
                <a:solidFill>
                  <a:srgbClr val="000000"/>
                </a:solidFill>
                <a:effectLst/>
                <a:latin typeface="system-ui"/>
              </a:rPr>
              <a:t>child and shall bear a Son, and they shall call His name</a:t>
            </a:r>
            <a:r>
              <a:rPr lang="en-US" b="0" i="0" dirty="0">
                <a:solidFill>
                  <a:srgbClr val="000000"/>
                </a:solidFill>
                <a:effectLst/>
                <a:latin typeface="system-ui"/>
              </a:rPr>
              <a:t> </a:t>
            </a:r>
            <a:r>
              <a:rPr lang="en-US" b="0" i="0" cap="small" dirty="0">
                <a:solidFill>
                  <a:srgbClr val="000000"/>
                </a:solidFill>
                <a:effectLst/>
                <a:latin typeface="system-ui"/>
              </a:rPr>
              <a:t>Immanuel</a:t>
            </a:r>
            <a:r>
              <a:rPr lang="en-US" b="0" i="0" dirty="0">
                <a:solidFill>
                  <a:srgbClr val="000000"/>
                </a:solidFill>
                <a:effectLst/>
                <a:latin typeface="system-ui"/>
              </a:rPr>
              <a:t>,” which translated means, “</a:t>
            </a:r>
            <a:r>
              <a:rPr lang="en-US" b="0" i="0" cap="small" dirty="0">
                <a:solidFill>
                  <a:srgbClr val="000000"/>
                </a:solidFill>
                <a:effectLst/>
                <a:latin typeface="system-ui"/>
              </a:rPr>
              <a:t>God with us</a:t>
            </a:r>
            <a:r>
              <a:rPr lang="en-US" b="0" i="0" dirty="0">
                <a:solidFill>
                  <a:srgbClr val="000000"/>
                </a:solidFill>
                <a:effectLst/>
                <a:latin typeface="system-ui"/>
              </a:rPr>
              <a:t>.” (Quoting Isaiah 7:14)</a:t>
            </a:r>
          </a:p>
          <a:p>
            <a:endParaRPr lang="en-US" b="0" i="0" dirty="0">
              <a:solidFill>
                <a:srgbClr val="000000"/>
              </a:solidFill>
              <a:effectLst/>
              <a:latin typeface="system-ui"/>
            </a:endParaRPr>
          </a:p>
          <a:p>
            <a:r>
              <a:rPr lang="en-US" b="0" i="0" dirty="0">
                <a:solidFill>
                  <a:srgbClr val="000000"/>
                </a:solidFill>
                <a:effectLst/>
                <a:latin typeface="system-ui"/>
              </a:rPr>
              <a:t>John 14:6 Jesus *said to him, “I am the way, and the truth, and the life; no one comes to the Father but through Me</a:t>
            </a:r>
            <a:endParaRPr lang="en-US" dirty="0"/>
          </a:p>
          <a:p>
            <a:endParaRPr lang="en-US" dirty="0"/>
          </a:p>
          <a:p>
            <a:r>
              <a:rPr lang="en-US" dirty="0"/>
              <a:t>Philippians 2:8 </a:t>
            </a:r>
            <a:r>
              <a:rPr lang="en-US" b="0" i="0" dirty="0">
                <a:solidFill>
                  <a:srgbClr val="000000"/>
                </a:solidFill>
                <a:effectLst/>
                <a:latin typeface="system-ui"/>
              </a:rPr>
              <a:t>Being found in appearance as a man, He humbled Himself by becoming obedient to the point of death, even death on a cross.</a:t>
            </a:r>
          </a:p>
          <a:p>
            <a:endParaRPr lang="en-US" b="0" i="0" dirty="0">
              <a:solidFill>
                <a:srgbClr val="000000"/>
              </a:solidFill>
              <a:effectLst/>
              <a:latin typeface="system-ui"/>
            </a:endParaRPr>
          </a:p>
          <a:p>
            <a:r>
              <a:rPr lang="en-US" b="0" i="0" dirty="0">
                <a:solidFill>
                  <a:srgbClr val="000000"/>
                </a:solidFill>
                <a:effectLst/>
                <a:latin typeface="system-ui"/>
              </a:rPr>
              <a:t>John 1:29 The next day he saw Jesus coming to him and said, “Behold, the Lamb of God who takes away the sin of the world!</a:t>
            </a:r>
          </a:p>
          <a:p>
            <a:endParaRPr lang="en-US" b="0" i="0" dirty="0">
              <a:solidFill>
                <a:srgbClr val="000000"/>
              </a:solidFill>
              <a:effectLst/>
              <a:latin typeface="system-ui"/>
            </a:endParaRPr>
          </a:p>
          <a:p>
            <a:r>
              <a:rPr lang="en-US" b="0" i="0" dirty="0">
                <a:solidFill>
                  <a:srgbClr val="000000"/>
                </a:solidFill>
                <a:effectLst/>
                <a:latin typeface="system-ui"/>
              </a:rPr>
              <a:t>1 Peter 1:18-19 …knowing that you were not redeemed with perishable things like silver or gold from your futile way of life inherited from your forefathers, </a:t>
            </a:r>
            <a:r>
              <a:rPr lang="en-US" b="1" i="0" baseline="30000" dirty="0">
                <a:solidFill>
                  <a:srgbClr val="000000"/>
                </a:solidFill>
                <a:effectLst/>
                <a:latin typeface="system-ui"/>
              </a:rPr>
              <a:t>19 </a:t>
            </a:r>
            <a:r>
              <a:rPr lang="en-US" b="0" i="0" dirty="0">
                <a:solidFill>
                  <a:srgbClr val="000000"/>
                </a:solidFill>
                <a:effectLst/>
                <a:latin typeface="system-ui"/>
              </a:rPr>
              <a:t>but with precious blood, as of a lamb unblemished and spotless, </a:t>
            </a:r>
            <a:r>
              <a:rPr lang="en-US" b="0" i="1" dirty="0">
                <a:solidFill>
                  <a:srgbClr val="000000"/>
                </a:solidFill>
                <a:effectLst/>
                <a:latin typeface="system-ui"/>
              </a:rPr>
              <a:t>the blood</a:t>
            </a:r>
            <a:r>
              <a:rPr lang="en-US" b="0" i="0" dirty="0">
                <a:solidFill>
                  <a:srgbClr val="000000"/>
                </a:solidFill>
                <a:effectLst/>
                <a:latin typeface="system-ui"/>
              </a:rPr>
              <a:t> of Christ. </a:t>
            </a:r>
          </a:p>
          <a:p>
            <a:endParaRPr lang="en-US" b="0" i="0" dirty="0">
              <a:solidFill>
                <a:srgbClr val="000000"/>
              </a:solidFill>
              <a:effectLst/>
              <a:latin typeface="system-ui"/>
            </a:endParaRPr>
          </a:p>
          <a:p>
            <a:r>
              <a:rPr lang="en-US" b="0" i="0" dirty="0">
                <a:solidFill>
                  <a:srgbClr val="000000"/>
                </a:solidFill>
                <a:effectLst/>
                <a:latin typeface="system-ui"/>
              </a:rPr>
              <a:t>Romans 6:9 …knowing that Christ, having been raised from the dead, is never to die again; death no longer is master over Him.</a:t>
            </a:r>
          </a:p>
          <a:p>
            <a:endParaRPr lang="en-US" b="0" i="0" dirty="0">
              <a:solidFill>
                <a:srgbClr val="000000"/>
              </a:solidFill>
              <a:effectLst/>
              <a:latin typeface="system-ui"/>
            </a:endParaRPr>
          </a:p>
          <a:p>
            <a:r>
              <a:rPr lang="en-US" b="0" i="0" dirty="0">
                <a:solidFill>
                  <a:srgbClr val="000000"/>
                </a:solidFill>
                <a:effectLst/>
                <a:latin typeface="system-ui"/>
              </a:rPr>
              <a:t>Hebrews 7:24-25 </a:t>
            </a:r>
            <a:r>
              <a:rPr lang="en-US" b="1" i="0" baseline="30000" dirty="0">
                <a:solidFill>
                  <a:srgbClr val="000000"/>
                </a:solidFill>
                <a:effectLst/>
                <a:latin typeface="system-ui"/>
              </a:rPr>
              <a:t> </a:t>
            </a:r>
            <a:r>
              <a:rPr lang="en-US" b="0" i="0" dirty="0">
                <a:solidFill>
                  <a:srgbClr val="000000"/>
                </a:solidFill>
                <a:effectLst/>
                <a:latin typeface="system-ui"/>
              </a:rPr>
              <a:t>but Jesus, on the other hand, because He continues forever, holds His priesthood permanently. </a:t>
            </a:r>
            <a:r>
              <a:rPr lang="en-US" b="1" i="0" baseline="30000" dirty="0">
                <a:solidFill>
                  <a:srgbClr val="000000"/>
                </a:solidFill>
                <a:effectLst/>
                <a:latin typeface="system-ui"/>
              </a:rPr>
              <a:t>25 </a:t>
            </a:r>
            <a:r>
              <a:rPr lang="en-US" b="0" i="0" dirty="0">
                <a:solidFill>
                  <a:srgbClr val="000000"/>
                </a:solidFill>
                <a:effectLst/>
                <a:latin typeface="system-ui"/>
              </a:rPr>
              <a:t>Therefore He is able also to save forever those who draw near to God through Him, since He always lives to make intercession for them.</a:t>
            </a:r>
            <a:endParaRPr lang="en-US" dirty="0"/>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2</a:t>
            </a:fld>
            <a:endParaRPr lang="en-US" altLang="en-US"/>
          </a:p>
        </p:txBody>
      </p:sp>
      <p:sp>
        <p:nvSpPr>
          <p:cNvPr id="7" name="Footer Placeholder 6">
            <a:extLst>
              <a:ext uri="{FF2B5EF4-FFF2-40B4-BE49-F238E27FC236}">
                <a16:creationId xmlns:a16="http://schemas.microsoft.com/office/drawing/2014/main" id="{852A7197-06A7-BBAD-8BF1-B38A2698AAE8}"/>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5384585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Luke 22:66-70 </a:t>
            </a:r>
            <a:r>
              <a:rPr lang="en-US" b="0" i="0" dirty="0">
                <a:solidFill>
                  <a:srgbClr val="000000"/>
                </a:solidFill>
                <a:effectLst/>
                <a:latin typeface="system-ui"/>
              </a:rPr>
              <a:t>When it was day, the Council of elders of the people assembled, both chief priests and scribes, and they led Him away to their council </a:t>
            </a:r>
            <a:r>
              <a:rPr lang="en-US" b="0" i="1" dirty="0">
                <a:solidFill>
                  <a:srgbClr val="000000"/>
                </a:solidFill>
                <a:effectLst/>
                <a:latin typeface="system-ui"/>
              </a:rPr>
              <a:t>chamber</a:t>
            </a:r>
            <a:r>
              <a:rPr lang="en-US" b="0" i="0" dirty="0">
                <a:solidFill>
                  <a:srgbClr val="000000"/>
                </a:solidFill>
                <a:effectLst/>
                <a:latin typeface="system-ui"/>
              </a:rPr>
              <a:t>, saying, </a:t>
            </a:r>
            <a:r>
              <a:rPr lang="en-US" b="1" i="0" baseline="30000" dirty="0">
                <a:solidFill>
                  <a:srgbClr val="000000"/>
                </a:solidFill>
                <a:effectLst/>
                <a:latin typeface="system-ui"/>
              </a:rPr>
              <a:t>67 </a:t>
            </a:r>
            <a:r>
              <a:rPr lang="en-US" b="0" i="0" dirty="0">
                <a:solidFill>
                  <a:srgbClr val="000000"/>
                </a:solidFill>
                <a:effectLst/>
                <a:latin typeface="system-ui"/>
              </a:rPr>
              <a:t>“If You are the Christ, tell us.” But He said to them, “If I tell you, you will not believe; </a:t>
            </a:r>
            <a:r>
              <a:rPr lang="en-US" b="1" i="0" baseline="30000" dirty="0">
                <a:solidFill>
                  <a:srgbClr val="000000"/>
                </a:solidFill>
                <a:effectLst/>
                <a:latin typeface="system-ui"/>
              </a:rPr>
              <a:t>68 </a:t>
            </a:r>
            <a:r>
              <a:rPr lang="en-US" b="0" i="0" dirty="0">
                <a:solidFill>
                  <a:srgbClr val="000000"/>
                </a:solidFill>
                <a:effectLst/>
                <a:latin typeface="system-ui"/>
              </a:rPr>
              <a:t>and if I ask a question, you will not answer. </a:t>
            </a:r>
            <a:r>
              <a:rPr lang="en-US" b="1" i="0" baseline="30000" dirty="0">
                <a:solidFill>
                  <a:srgbClr val="000000"/>
                </a:solidFill>
                <a:effectLst/>
                <a:latin typeface="system-ui"/>
              </a:rPr>
              <a:t>69 </a:t>
            </a:r>
            <a:r>
              <a:rPr lang="en-US" b="0" i="0" dirty="0">
                <a:solidFill>
                  <a:srgbClr val="000000"/>
                </a:solidFill>
                <a:effectLst/>
                <a:latin typeface="system-ui"/>
              </a:rPr>
              <a:t>But from now on </a:t>
            </a:r>
            <a:r>
              <a:rPr lang="en-US" b="0" i="0" cap="small" dirty="0">
                <a:solidFill>
                  <a:srgbClr val="000000"/>
                </a:solidFill>
                <a:effectLst/>
                <a:latin typeface="system-ui"/>
              </a:rPr>
              <a:t>the Son of Man will be seated at the right hand</a:t>
            </a:r>
            <a:r>
              <a:rPr lang="en-US" b="0" i="0" dirty="0">
                <a:solidFill>
                  <a:srgbClr val="000000"/>
                </a:solidFill>
                <a:effectLst/>
                <a:latin typeface="system-ui"/>
              </a:rPr>
              <a:t> of the power </a:t>
            </a:r>
            <a:r>
              <a:rPr lang="en-US" b="0" i="0" cap="small" dirty="0">
                <a:solidFill>
                  <a:srgbClr val="000000"/>
                </a:solidFill>
                <a:effectLst/>
                <a:latin typeface="system-ui"/>
              </a:rPr>
              <a:t>of God</a:t>
            </a:r>
            <a:r>
              <a:rPr lang="en-US" b="0" i="0" dirty="0">
                <a:solidFill>
                  <a:srgbClr val="000000"/>
                </a:solidFill>
                <a:effectLst/>
                <a:latin typeface="system-ui"/>
              </a:rPr>
              <a:t>.” </a:t>
            </a:r>
            <a:r>
              <a:rPr lang="en-US" b="1" i="0" baseline="30000" dirty="0">
                <a:solidFill>
                  <a:srgbClr val="000000"/>
                </a:solidFill>
                <a:effectLst/>
                <a:latin typeface="system-ui"/>
              </a:rPr>
              <a:t>70 </a:t>
            </a:r>
            <a:r>
              <a:rPr lang="en-US" b="0" i="0" dirty="0">
                <a:solidFill>
                  <a:srgbClr val="000000"/>
                </a:solidFill>
                <a:effectLst/>
                <a:latin typeface="system-ui"/>
              </a:rPr>
              <a:t>And they all said, “Are You the Son of God, then?” And He said to them, “Yes, I am.”</a:t>
            </a:r>
          </a:p>
          <a:p>
            <a:endParaRPr lang="en-US" b="0" i="0" dirty="0">
              <a:solidFill>
                <a:srgbClr val="000000"/>
              </a:solidFill>
              <a:effectLst/>
              <a:latin typeface="system-ui"/>
            </a:endParaRPr>
          </a:p>
          <a:p>
            <a:r>
              <a:rPr lang="en-US" b="0" i="0" dirty="0">
                <a:solidFill>
                  <a:srgbClr val="000000"/>
                </a:solidFill>
                <a:effectLst/>
                <a:latin typeface="system-ui"/>
              </a:rPr>
              <a:t>John 5:18 For this reason therefore the Jews were seeking all the more to kill Him, because He not only was breaking the Sabbath, but also was calling God His own Father, making Himself equal with God.</a:t>
            </a:r>
            <a:endParaRPr lang="en-US" dirty="0"/>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4</a:t>
            </a:fld>
            <a:endParaRPr lang="en-US" altLang="en-US"/>
          </a:p>
        </p:txBody>
      </p:sp>
      <p:sp>
        <p:nvSpPr>
          <p:cNvPr id="7" name="Footer Placeholder 6">
            <a:extLst>
              <a:ext uri="{FF2B5EF4-FFF2-40B4-BE49-F238E27FC236}">
                <a16:creationId xmlns:a16="http://schemas.microsoft.com/office/drawing/2014/main" id="{CD5D3E99-AFE2-BEF1-1C9D-61728413BA1A}"/>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538049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a:t>John 6:35 </a:t>
            </a:r>
            <a:r>
              <a:rPr lang="en-US" b="0" i="0" dirty="0">
                <a:solidFill>
                  <a:srgbClr val="000000"/>
                </a:solidFill>
                <a:effectLst/>
                <a:latin typeface="system-ui"/>
              </a:rPr>
              <a:t>Jesus said to them, </a:t>
            </a:r>
            <a:r>
              <a:rPr lang="en-US" b="0" i="0" u="sng" dirty="0">
                <a:solidFill>
                  <a:srgbClr val="000000"/>
                </a:solidFill>
                <a:effectLst/>
                <a:latin typeface="system-ui"/>
              </a:rPr>
              <a:t>“I am the bread of life</a:t>
            </a:r>
            <a:r>
              <a:rPr lang="en-US" b="0" i="0" dirty="0">
                <a:solidFill>
                  <a:srgbClr val="000000"/>
                </a:solidFill>
                <a:effectLst/>
                <a:latin typeface="system-ui"/>
              </a:rPr>
              <a:t>; he who comes to Me will not hunger, and he who believes in Me will never thirst. </a:t>
            </a:r>
          </a:p>
          <a:p>
            <a:endParaRPr lang="en-US" b="0" i="0" dirty="0">
              <a:solidFill>
                <a:srgbClr val="000000"/>
              </a:solidFill>
              <a:effectLst/>
              <a:latin typeface="system-ui"/>
            </a:endParaRPr>
          </a:p>
          <a:p>
            <a:r>
              <a:rPr lang="en-US" b="0" i="0" dirty="0">
                <a:solidFill>
                  <a:srgbClr val="000000"/>
                </a:solidFill>
                <a:effectLst/>
                <a:latin typeface="system-ui"/>
              </a:rPr>
              <a:t>John 8:12 Then Jesus again spoke to them, saying, “</a:t>
            </a:r>
            <a:r>
              <a:rPr lang="en-US" b="0" i="0" u="sng" dirty="0">
                <a:solidFill>
                  <a:srgbClr val="000000"/>
                </a:solidFill>
                <a:effectLst/>
                <a:latin typeface="system-ui"/>
              </a:rPr>
              <a:t>I am the Light of the world</a:t>
            </a:r>
            <a:r>
              <a:rPr lang="en-US" b="0" i="0" dirty="0">
                <a:solidFill>
                  <a:srgbClr val="000000"/>
                </a:solidFill>
                <a:effectLst/>
                <a:latin typeface="system-ui"/>
              </a:rPr>
              <a:t>; he who follows Me will not walk in the darkness, but will have the Light of life.” </a:t>
            </a:r>
          </a:p>
          <a:p>
            <a:endParaRPr lang="en-US" b="0" i="0" dirty="0">
              <a:solidFill>
                <a:srgbClr val="000000"/>
              </a:solidFill>
              <a:effectLst/>
              <a:latin typeface="system-ui"/>
            </a:endParaRPr>
          </a:p>
          <a:p>
            <a:r>
              <a:rPr lang="en-US" b="0" i="0" dirty="0">
                <a:solidFill>
                  <a:srgbClr val="000000"/>
                </a:solidFill>
                <a:effectLst/>
                <a:latin typeface="system-ui"/>
              </a:rPr>
              <a:t>John 11:25-26 Jesus said to her, “</a:t>
            </a:r>
            <a:r>
              <a:rPr lang="en-US" b="0" i="0" u="sng" dirty="0">
                <a:solidFill>
                  <a:srgbClr val="000000"/>
                </a:solidFill>
                <a:effectLst/>
                <a:latin typeface="system-ui"/>
              </a:rPr>
              <a:t>I am the resurrection and the life</a:t>
            </a:r>
            <a:r>
              <a:rPr lang="en-US" b="0" i="0" dirty="0">
                <a:solidFill>
                  <a:srgbClr val="000000"/>
                </a:solidFill>
                <a:effectLst/>
                <a:latin typeface="system-ui"/>
              </a:rPr>
              <a:t>; he who believes in Me will live even if he dies, </a:t>
            </a:r>
            <a:r>
              <a:rPr lang="en-US" b="1" i="0" baseline="30000" dirty="0">
                <a:solidFill>
                  <a:srgbClr val="000000"/>
                </a:solidFill>
                <a:effectLst/>
                <a:latin typeface="system-ui"/>
              </a:rPr>
              <a:t>26 </a:t>
            </a:r>
            <a:r>
              <a:rPr lang="en-US" b="0" i="0" dirty="0">
                <a:solidFill>
                  <a:srgbClr val="000000"/>
                </a:solidFill>
                <a:effectLst/>
                <a:latin typeface="system-ui"/>
              </a:rPr>
              <a:t>and everyone who lives and believes in Me will never die. Do you believe this?”</a:t>
            </a:r>
          </a:p>
          <a:p>
            <a:endParaRPr lang="en-US" b="0" i="0" dirty="0">
              <a:solidFill>
                <a:srgbClr val="000000"/>
              </a:solidFill>
              <a:effectLst/>
              <a:latin typeface="system-ui"/>
            </a:endParaRPr>
          </a:p>
          <a:p>
            <a:r>
              <a:rPr lang="en-US" b="0" i="0" dirty="0">
                <a:solidFill>
                  <a:srgbClr val="000000"/>
                </a:solidFill>
                <a:effectLst/>
                <a:latin typeface="system-ui"/>
              </a:rPr>
              <a:t>John 14:6 </a:t>
            </a:r>
            <a:r>
              <a:rPr lang="en-US" b="1" i="0" baseline="30000" dirty="0">
                <a:solidFill>
                  <a:srgbClr val="000000"/>
                </a:solidFill>
                <a:effectLst/>
                <a:latin typeface="system-ui"/>
              </a:rPr>
              <a:t> </a:t>
            </a:r>
            <a:r>
              <a:rPr lang="en-US" b="0" i="0" dirty="0">
                <a:solidFill>
                  <a:srgbClr val="000000"/>
                </a:solidFill>
                <a:effectLst/>
                <a:latin typeface="system-ui"/>
              </a:rPr>
              <a:t>Jesus *said to him, “</a:t>
            </a:r>
            <a:r>
              <a:rPr lang="en-US" b="0" i="0" u="sng" dirty="0">
                <a:solidFill>
                  <a:srgbClr val="000000"/>
                </a:solidFill>
                <a:effectLst/>
                <a:latin typeface="system-ui"/>
              </a:rPr>
              <a:t>I am the way, and the truth, and the life</a:t>
            </a:r>
            <a:r>
              <a:rPr lang="en-US" b="0" i="0" dirty="0">
                <a:solidFill>
                  <a:srgbClr val="000000"/>
                </a:solidFill>
                <a:effectLst/>
                <a:latin typeface="system-ui"/>
              </a:rPr>
              <a:t>; no one comes to the Father but through Me.</a:t>
            </a:r>
          </a:p>
          <a:p>
            <a:endParaRPr lang="en-US" b="0" i="0" dirty="0">
              <a:solidFill>
                <a:srgbClr val="000000"/>
              </a:solidFill>
              <a:effectLst/>
              <a:latin typeface="system-ui"/>
            </a:endParaRPr>
          </a:p>
          <a:p>
            <a:pPr algn="l">
              <a:buNone/>
            </a:pPr>
            <a:r>
              <a:rPr lang="en-US" b="0" i="0" dirty="0">
                <a:solidFill>
                  <a:srgbClr val="000000"/>
                </a:solidFill>
                <a:effectLst/>
                <a:latin typeface="system-ui"/>
              </a:rPr>
              <a:t>Luke 4: 16-21 </a:t>
            </a:r>
            <a:r>
              <a:rPr lang="en-US" b="1" i="0" baseline="30000" dirty="0">
                <a:solidFill>
                  <a:srgbClr val="000000"/>
                </a:solidFill>
                <a:effectLst/>
                <a:latin typeface="system-ui"/>
              </a:rPr>
              <a:t> </a:t>
            </a:r>
            <a:r>
              <a:rPr lang="en-US" b="0" i="0" dirty="0">
                <a:solidFill>
                  <a:srgbClr val="000000"/>
                </a:solidFill>
                <a:effectLst/>
                <a:latin typeface="system-ui"/>
              </a:rPr>
              <a:t>And He came to Nazareth, where He had been brought up; and as was His custom, He entered the synagogue on the Sabbath, and stood up to read. </a:t>
            </a:r>
            <a:r>
              <a:rPr lang="en-US" b="1" i="0" baseline="30000" dirty="0">
                <a:solidFill>
                  <a:srgbClr val="000000"/>
                </a:solidFill>
                <a:effectLst/>
                <a:latin typeface="system-ui"/>
              </a:rPr>
              <a:t>17 </a:t>
            </a:r>
            <a:r>
              <a:rPr lang="en-US" b="0" i="0" dirty="0">
                <a:solidFill>
                  <a:srgbClr val="000000"/>
                </a:solidFill>
                <a:effectLst/>
                <a:latin typeface="system-ui"/>
              </a:rPr>
              <a:t>And the book of the prophet Isaiah was handed to Him. And He opened the book and found the place where it was written, </a:t>
            </a:r>
            <a:r>
              <a:rPr lang="en-US" b="1" i="0" baseline="30000" dirty="0">
                <a:solidFill>
                  <a:srgbClr val="000000"/>
                </a:solidFill>
                <a:effectLst/>
                <a:latin typeface="system-ui"/>
              </a:rPr>
              <a:t>18 </a:t>
            </a:r>
            <a:r>
              <a:rPr lang="en-US" b="0" i="0" dirty="0">
                <a:solidFill>
                  <a:srgbClr val="000000"/>
                </a:solidFill>
                <a:effectLst/>
                <a:latin typeface="system-ui"/>
              </a:rPr>
              <a:t>“</a:t>
            </a:r>
            <a:r>
              <a:rPr lang="en-US" b="0" i="0" cap="small" dirty="0">
                <a:solidFill>
                  <a:srgbClr val="000000"/>
                </a:solidFill>
                <a:effectLst/>
                <a:latin typeface="system-ui"/>
              </a:rPr>
              <a:t>The Spirit of the Lord is upon Me</a:t>
            </a:r>
            <a:r>
              <a:rPr lang="en-US" b="0" i="0" dirty="0">
                <a:solidFill>
                  <a:srgbClr val="000000"/>
                </a:solidFill>
                <a:effectLst/>
                <a:latin typeface="system-ui"/>
              </a:rPr>
              <a:t>, </a:t>
            </a:r>
            <a:r>
              <a:rPr lang="en-US" b="0" i="0" cap="small" dirty="0">
                <a:solidFill>
                  <a:srgbClr val="000000"/>
                </a:solidFill>
                <a:effectLst/>
                <a:latin typeface="system-ui"/>
              </a:rPr>
              <a:t>Because He anointed Me to preach the gospel to the poor</a:t>
            </a:r>
            <a:r>
              <a:rPr lang="en-US" b="0" i="0" dirty="0">
                <a:solidFill>
                  <a:srgbClr val="000000"/>
                </a:solidFill>
                <a:effectLst/>
                <a:latin typeface="system-ui"/>
              </a:rPr>
              <a:t>. </a:t>
            </a:r>
            <a:r>
              <a:rPr lang="en-US" b="0" i="0" cap="small" dirty="0">
                <a:solidFill>
                  <a:srgbClr val="000000"/>
                </a:solidFill>
                <a:effectLst/>
                <a:latin typeface="system-ui"/>
              </a:rPr>
              <a:t>He has sent Me to proclaim release to the captives</a:t>
            </a:r>
            <a:r>
              <a:rPr lang="en-US" b="0" i="0" dirty="0">
                <a:solidFill>
                  <a:srgbClr val="000000"/>
                </a:solidFill>
                <a:effectLst/>
                <a:latin typeface="system-ui"/>
              </a:rPr>
              <a:t>, </a:t>
            </a:r>
            <a:r>
              <a:rPr lang="en-US" b="0" i="0" cap="small" dirty="0">
                <a:solidFill>
                  <a:srgbClr val="000000"/>
                </a:solidFill>
                <a:effectLst/>
                <a:latin typeface="system-ui"/>
              </a:rPr>
              <a:t>And recovery of sight to the blind</a:t>
            </a:r>
            <a:r>
              <a:rPr lang="en-US" b="0" i="0" dirty="0">
                <a:solidFill>
                  <a:srgbClr val="000000"/>
                </a:solidFill>
                <a:effectLst/>
                <a:latin typeface="system-ui"/>
              </a:rPr>
              <a:t>, </a:t>
            </a:r>
            <a:r>
              <a:rPr lang="en-US" b="0" i="0" cap="small" dirty="0">
                <a:solidFill>
                  <a:srgbClr val="000000"/>
                </a:solidFill>
                <a:effectLst/>
                <a:latin typeface="system-ui"/>
              </a:rPr>
              <a:t>To set free those who are oppressed</a:t>
            </a:r>
            <a:r>
              <a:rPr lang="en-US" b="0" i="0" dirty="0">
                <a:solidFill>
                  <a:srgbClr val="000000"/>
                </a:solidFill>
                <a:effectLst/>
                <a:latin typeface="system-ui"/>
              </a:rPr>
              <a:t>, </a:t>
            </a:r>
            <a:r>
              <a:rPr lang="en-US" b="1" i="0" baseline="30000" dirty="0">
                <a:solidFill>
                  <a:srgbClr val="000000"/>
                </a:solidFill>
                <a:effectLst/>
                <a:latin typeface="system-ui"/>
              </a:rPr>
              <a:t>19 </a:t>
            </a:r>
            <a:r>
              <a:rPr lang="en-US" b="0" i="0" cap="small" dirty="0">
                <a:solidFill>
                  <a:srgbClr val="000000"/>
                </a:solidFill>
                <a:effectLst/>
                <a:latin typeface="system-ui"/>
              </a:rPr>
              <a:t>To proclaim the favorable year of the Lord</a:t>
            </a:r>
            <a:r>
              <a:rPr lang="en-US" b="0" i="0" dirty="0">
                <a:solidFill>
                  <a:srgbClr val="000000"/>
                </a:solidFill>
                <a:effectLst/>
                <a:latin typeface="system-ui"/>
              </a:rPr>
              <a:t>.” </a:t>
            </a:r>
            <a:r>
              <a:rPr lang="en-US" b="1" i="0" baseline="30000" dirty="0">
                <a:solidFill>
                  <a:srgbClr val="000000"/>
                </a:solidFill>
                <a:effectLst/>
                <a:latin typeface="system-ui"/>
              </a:rPr>
              <a:t>20 </a:t>
            </a:r>
            <a:r>
              <a:rPr lang="en-US" b="0" i="0" dirty="0">
                <a:solidFill>
                  <a:srgbClr val="000000"/>
                </a:solidFill>
                <a:effectLst/>
                <a:latin typeface="system-ui"/>
              </a:rPr>
              <a:t>And He closed the book, gave it back to the attendant and sat down; and the eyes of all in the synagogue were fixed on Him. </a:t>
            </a:r>
            <a:r>
              <a:rPr lang="en-US" b="1" i="0" baseline="30000" dirty="0">
                <a:solidFill>
                  <a:srgbClr val="000000"/>
                </a:solidFill>
                <a:effectLst/>
                <a:latin typeface="system-ui"/>
              </a:rPr>
              <a:t>21 </a:t>
            </a:r>
            <a:r>
              <a:rPr lang="en-US" b="0" i="0" dirty="0">
                <a:solidFill>
                  <a:srgbClr val="000000"/>
                </a:solidFill>
                <a:effectLst/>
                <a:latin typeface="system-ui"/>
              </a:rPr>
              <a:t>And He began to say to them, “Today this Scripture has been fulfilled in your hearing.”</a:t>
            </a:r>
          </a:p>
          <a:p>
            <a:endParaRPr lang="en-US" b="0" i="0" dirty="0">
              <a:solidFill>
                <a:srgbClr val="000000"/>
              </a:solidFill>
              <a:effectLst/>
              <a:latin typeface="system-ui"/>
            </a:endParaRPr>
          </a:p>
          <a:p>
            <a:r>
              <a:rPr lang="en-US" b="0" i="0" dirty="0">
                <a:solidFill>
                  <a:srgbClr val="000000"/>
                </a:solidFill>
                <a:effectLst/>
                <a:latin typeface="system-ui"/>
              </a:rPr>
              <a:t>John 5:46-47 </a:t>
            </a:r>
            <a:r>
              <a:rPr lang="en-US" b="1" i="0" baseline="30000" dirty="0">
                <a:solidFill>
                  <a:srgbClr val="000000"/>
                </a:solidFill>
                <a:effectLst/>
                <a:latin typeface="system-ui"/>
              </a:rPr>
              <a:t> </a:t>
            </a:r>
            <a:r>
              <a:rPr lang="en-US" b="0" i="0" dirty="0">
                <a:solidFill>
                  <a:srgbClr val="000000"/>
                </a:solidFill>
                <a:effectLst/>
                <a:latin typeface="system-ui"/>
              </a:rPr>
              <a:t>For if you believed Moses, you would believe Me, for he wrote about Me. </a:t>
            </a:r>
            <a:r>
              <a:rPr lang="en-US" b="1" i="0" baseline="30000" dirty="0">
                <a:solidFill>
                  <a:srgbClr val="000000"/>
                </a:solidFill>
                <a:effectLst/>
                <a:latin typeface="system-ui"/>
              </a:rPr>
              <a:t>47 </a:t>
            </a:r>
            <a:r>
              <a:rPr lang="en-US" b="0" i="0" dirty="0">
                <a:solidFill>
                  <a:srgbClr val="000000"/>
                </a:solidFill>
                <a:effectLst/>
                <a:latin typeface="system-ui"/>
              </a:rPr>
              <a:t>But if you do not believe his writings, how will you believe My words?”</a:t>
            </a:r>
          </a:p>
          <a:p>
            <a:endParaRPr lang="en-US" b="0" i="0" dirty="0">
              <a:solidFill>
                <a:srgbClr val="000000"/>
              </a:solidFill>
              <a:effectLst/>
              <a:latin typeface="system-ui"/>
            </a:endParaRPr>
          </a:p>
          <a:p>
            <a:r>
              <a:rPr lang="en-US" b="0" i="0" dirty="0">
                <a:solidFill>
                  <a:srgbClr val="000000"/>
                </a:solidFill>
                <a:effectLst/>
                <a:latin typeface="system-ui"/>
              </a:rPr>
              <a:t>John 5:39-40 You search the Scriptures because you think that in them you have eternal life; it is these that testify about Me; and you are unwilling to come to Me so that you may have life. </a:t>
            </a:r>
          </a:p>
          <a:p>
            <a:endParaRPr lang="en-US" b="0" i="0" dirty="0">
              <a:solidFill>
                <a:srgbClr val="000000"/>
              </a:solidFill>
              <a:effectLst/>
              <a:latin typeface="system-ui"/>
            </a:endParaRPr>
          </a:p>
          <a:p>
            <a:r>
              <a:rPr lang="en-US" b="0" i="0" dirty="0">
                <a:solidFill>
                  <a:srgbClr val="000000"/>
                </a:solidFill>
                <a:effectLst/>
                <a:latin typeface="system-ui"/>
              </a:rPr>
              <a:t>Luke 24:25-27 And He said to them, “O foolish men and slow of heart to believe in all that the prophets have spoken! </a:t>
            </a:r>
            <a:r>
              <a:rPr lang="en-US" b="1" i="0" baseline="30000" dirty="0">
                <a:solidFill>
                  <a:srgbClr val="000000"/>
                </a:solidFill>
                <a:effectLst/>
                <a:latin typeface="system-ui"/>
              </a:rPr>
              <a:t>26 </a:t>
            </a:r>
            <a:r>
              <a:rPr lang="en-US" b="0" i="0" dirty="0">
                <a:solidFill>
                  <a:srgbClr val="000000"/>
                </a:solidFill>
                <a:effectLst/>
                <a:latin typeface="system-ui"/>
              </a:rPr>
              <a:t>Was it not necessary for the Christ to suffer these things and to enter into His glory?” </a:t>
            </a:r>
            <a:r>
              <a:rPr lang="en-US" b="1" i="0" baseline="30000" dirty="0">
                <a:solidFill>
                  <a:srgbClr val="000000"/>
                </a:solidFill>
                <a:effectLst/>
                <a:latin typeface="system-ui"/>
              </a:rPr>
              <a:t>27 </a:t>
            </a:r>
            <a:r>
              <a:rPr lang="en-US" b="0" i="0" dirty="0">
                <a:solidFill>
                  <a:srgbClr val="000000"/>
                </a:solidFill>
                <a:effectLst/>
                <a:latin typeface="system-ui"/>
              </a:rPr>
              <a:t>Then beginning with Moses and with all the prophets, He explained to them the things concerning Himself in all the Scriptures.</a:t>
            </a:r>
          </a:p>
          <a:p>
            <a:endParaRPr lang="en-US" b="0" i="0" dirty="0">
              <a:solidFill>
                <a:srgbClr val="000000"/>
              </a:solidFill>
              <a:effectLst/>
              <a:latin typeface="system-ui"/>
            </a:endParaRPr>
          </a:p>
          <a:p>
            <a:r>
              <a:rPr lang="en-US" b="0" i="0" dirty="0">
                <a:solidFill>
                  <a:srgbClr val="000000"/>
                </a:solidFill>
                <a:effectLst/>
                <a:latin typeface="system-ui"/>
              </a:rPr>
              <a:t>Luke 24: 44 Now He said to them, “These are My words which I spoke to you while I was still with you, that all things which are written about Me in the Law of Moses and the Prophets and the Psalms must be fulfilled.” </a:t>
            </a:r>
          </a:p>
          <a:p>
            <a:endParaRPr lang="en-US" b="0" i="0" dirty="0">
              <a:solidFill>
                <a:srgbClr val="000000"/>
              </a:solidFill>
              <a:effectLst/>
              <a:latin typeface="system-ui"/>
            </a:endParaRPr>
          </a:p>
          <a:p>
            <a:r>
              <a:rPr lang="en-US" b="0" i="0" dirty="0">
                <a:solidFill>
                  <a:srgbClr val="000000"/>
                </a:solidFill>
                <a:effectLst/>
                <a:latin typeface="system-ui"/>
              </a:rPr>
              <a:t>Exodus 3:14 God said to Moses, “I AM WHO I AM”; and He said, “Thus you shall say to the sons of Israel, ‘I AM has sent me to you.’” </a:t>
            </a:r>
          </a:p>
          <a:p>
            <a:endParaRPr lang="en-US" b="0" i="0" dirty="0">
              <a:solidFill>
                <a:srgbClr val="000000"/>
              </a:solidFill>
              <a:effectLst/>
              <a:latin typeface="system-ui"/>
            </a:endParaRPr>
          </a:p>
          <a:p>
            <a:r>
              <a:rPr lang="en-US" b="0" i="0" dirty="0">
                <a:solidFill>
                  <a:srgbClr val="000000"/>
                </a:solidFill>
                <a:effectLst/>
                <a:latin typeface="system-ui"/>
              </a:rPr>
              <a:t>John 8:56-58 Your father Abraham rejoiced to see My day, and he saw </a:t>
            </a:r>
            <a:r>
              <a:rPr lang="en-US" b="0" i="1" dirty="0">
                <a:solidFill>
                  <a:srgbClr val="000000"/>
                </a:solidFill>
                <a:effectLst/>
                <a:latin typeface="system-ui"/>
              </a:rPr>
              <a:t>it</a:t>
            </a:r>
            <a:r>
              <a:rPr lang="en-US" b="0" i="0" dirty="0">
                <a:solidFill>
                  <a:srgbClr val="000000"/>
                </a:solidFill>
                <a:effectLst/>
                <a:latin typeface="system-ui"/>
              </a:rPr>
              <a:t> and was glad.” </a:t>
            </a:r>
            <a:r>
              <a:rPr lang="en-US" b="1" i="0" baseline="30000" dirty="0">
                <a:solidFill>
                  <a:srgbClr val="000000"/>
                </a:solidFill>
                <a:effectLst/>
                <a:latin typeface="system-ui"/>
              </a:rPr>
              <a:t>57 </a:t>
            </a:r>
            <a:r>
              <a:rPr lang="en-US" b="0" i="0" dirty="0">
                <a:solidFill>
                  <a:srgbClr val="000000"/>
                </a:solidFill>
                <a:effectLst/>
                <a:latin typeface="system-ui"/>
              </a:rPr>
              <a:t>So the Jews said to Him, “You are not yet fifty years old, and have You seen Abraham?” </a:t>
            </a:r>
            <a:r>
              <a:rPr lang="en-US" b="1" i="0" baseline="30000" dirty="0">
                <a:solidFill>
                  <a:srgbClr val="000000"/>
                </a:solidFill>
                <a:effectLst/>
                <a:latin typeface="system-ui"/>
              </a:rPr>
              <a:t>58 </a:t>
            </a:r>
            <a:r>
              <a:rPr lang="en-US" b="0" i="0" dirty="0">
                <a:solidFill>
                  <a:srgbClr val="000000"/>
                </a:solidFill>
                <a:effectLst/>
                <a:latin typeface="system-ui"/>
              </a:rPr>
              <a:t>Jesus said to them, “Truly, truly, I say to you, before Abraham was born, I am.” </a:t>
            </a:r>
            <a:endParaRPr lang="en-US" dirty="0"/>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5</a:t>
            </a:fld>
            <a:endParaRPr lang="en-US" altLang="en-US"/>
          </a:p>
        </p:txBody>
      </p:sp>
      <p:sp>
        <p:nvSpPr>
          <p:cNvPr id="7" name="Footer Placeholder 6">
            <a:extLst>
              <a:ext uri="{FF2B5EF4-FFF2-40B4-BE49-F238E27FC236}">
                <a16:creationId xmlns:a16="http://schemas.microsoft.com/office/drawing/2014/main" id="{6BD98DDB-D05E-CB37-5D82-9735EC61B25F}"/>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033976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Matthew 11:28-30 </a:t>
            </a:r>
            <a:r>
              <a:rPr lang="en-US" b="0" i="0" dirty="0">
                <a:solidFill>
                  <a:srgbClr val="000000"/>
                </a:solidFill>
                <a:effectLst/>
                <a:latin typeface="system-ui"/>
              </a:rPr>
              <a:t>“Come to Me, all who are weary and heavy-laden, and I will give you rest. </a:t>
            </a:r>
            <a:r>
              <a:rPr lang="en-US" b="1" i="0" baseline="30000" dirty="0">
                <a:solidFill>
                  <a:srgbClr val="000000"/>
                </a:solidFill>
                <a:effectLst/>
                <a:latin typeface="system-ui"/>
              </a:rPr>
              <a:t>29 </a:t>
            </a:r>
            <a:r>
              <a:rPr lang="en-US" b="0" i="0" dirty="0">
                <a:solidFill>
                  <a:srgbClr val="000000"/>
                </a:solidFill>
                <a:effectLst/>
                <a:latin typeface="system-ui"/>
              </a:rPr>
              <a:t>Take My yoke upon you and learn from Me, for I am gentle and humble in heart, and </a:t>
            </a:r>
            <a:r>
              <a:rPr lang="en-US" b="0" i="0" cap="small" dirty="0">
                <a:solidFill>
                  <a:srgbClr val="000000"/>
                </a:solidFill>
                <a:effectLst/>
                <a:latin typeface="system-ui"/>
              </a:rPr>
              <a:t>you will find rest for your souls</a:t>
            </a:r>
            <a:r>
              <a:rPr lang="en-US" b="0" i="0" dirty="0">
                <a:solidFill>
                  <a:srgbClr val="000000"/>
                </a:solidFill>
                <a:effectLst/>
                <a:latin typeface="system-ui"/>
              </a:rPr>
              <a:t>. </a:t>
            </a:r>
            <a:r>
              <a:rPr lang="en-US" b="1" i="0" baseline="30000" dirty="0">
                <a:solidFill>
                  <a:srgbClr val="000000"/>
                </a:solidFill>
                <a:effectLst/>
                <a:latin typeface="system-ui"/>
              </a:rPr>
              <a:t>30 </a:t>
            </a:r>
            <a:r>
              <a:rPr lang="en-US" b="0" i="0" dirty="0">
                <a:solidFill>
                  <a:srgbClr val="000000"/>
                </a:solidFill>
                <a:effectLst/>
                <a:latin typeface="system-ui"/>
              </a:rPr>
              <a:t>For My yoke is easy and My burden is light.”</a:t>
            </a:r>
          </a:p>
          <a:p>
            <a:endParaRPr lang="en-US" b="0" i="0" dirty="0">
              <a:solidFill>
                <a:srgbClr val="000000"/>
              </a:solidFill>
              <a:effectLst/>
              <a:latin typeface="system-ui"/>
            </a:endParaRPr>
          </a:p>
          <a:p>
            <a:r>
              <a:rPr lang="en-US" b="0" i="0" dirty="0">
                <a:solidFill>
                  <a:srgbClr val="000000"/>
                </a:solidFill>
                <a:effectLst/>
                <a:latin typeface="system-ui"/>
              </a:rPr>
              <a:t>John 6:35 </a:t>
            </a:r>
            <a:r>
              <a:rPr lang="en-US" b="1" i="0" baseline="30000" dirty="0">
                <a:solidFill>
                  <a:srgbClr val="000000"/>
                </a:solidFill>
                <a:effectLst/>
                <a:latin typeface="system-ui"/>
              </a:rPr>
              <a:t> </a:t>
            </a:r>
            <a:r>
              <a:rPr lang="en-US" b="0" i="0" dirty="0">
                <a:solidFill>
                  <a:srgbClr val="000000"/>
                </a:solidFill>
                <a:effectLst/>
                <a:latin typeface="system-ui"/>
              </a:rPr>
              <a:t>Jesus said to them, “I am the bread of life; he who comes to Me will not hunger, and he who believes in Me will never thirst. </a:t>
            </a:r>
          </a:p>
          <a:p>
            <a:endParaRPr lang="en-US" b="0" i="0" dirty="0">
              <a:solidFill>
                <a:srgbClr val="000000"/>
              </a:solidFill>
              <a:effectLst/>
              <a:latin typeface="system-ui"/>
            </a:endParaRPr>
          </a:p>
          <a:p>
            <a:r>
              <a:rPr lang="en-US" b="0" i="0" dirty="0">
                <a:solidFill>
                  <a:srgbClr val="000000"/>
                </a:solidFill>
                <a:effectLst/>
                <a:latin typeface="system-ui"/>
              </a:rPr>
              <a:t>John 7:37 </a:t>
            </a:r>
            <a:r>
              <a:rPr lang="en-US" b="1" i="0" baseline="30000" dirty="0">
                <a:solidFill>
                  <a:srgbClr val="000000"/>
                </a:solidFill>
                <a:effectLst/>
                <a:latin typeface="system-ui"/>
              </a:rPr>
              <a:t> </a:t>
            </a:r>
            <a:r>
              <a:rPr lang="en-US" b="0" i="0" dirty="0">
                <a:solidFill>
                  <a:srgbClr val="000000"/>
                </a:solidFill>
                <a:effectLst/>
                <a:latin typeface="system-ui"/>
              </a:rPr>
              <a:t>Now on the last day, the great </a:t>
            </a:r>
            <a:r>
              <a:rPr lang="en-US" b="0" i="1" dirty="0">
                <a:solidFill>
                  <a:srgbClr val="000000"/>
                </a:solidFill>
                <a:effectLst/>
                <a:latin typeface="system-ui"/>
              </a:rPr>
              <a:t>day</a:t>
            </a:r>
            <a:r>
              <a:rPr lang="en-US" b="0" i="0" dirty="0">
                <a:solidFill>
                  <a:srgbClr val="000000"/>
                </a:solidFill>
                <a:effectLst/>
                <a:latin typeface="system-ui"/>
              </a:rPr>
              <a:t> of the feast, Jesus stood and cried out, saying, “If anyone is thirsty, let him come to Me and drink. </a:t>
            </a:r>
          </a:p>
          <a:p>
            <a:endParaRPr lang="en-US" b="0" i="0" dirty="0">
              <a:solidFill>
                <a:srgbClr val="000000"/>
              </a:solidFill>
              <a:effectLst/>
              <a:latin typeface="system-ui"/>
            </a:endParaRPr>
          </a:p>
          <a:p>
            <a:r>
              <a:rPr lang="en-US" b="0" i="0" dirty="0">
                <a:solidFill>
                  <a:srgbClr val="000000"/>
                </a:solidFill>
                <a:effectLst/>
                <a:latin typeface="system-ui"/>
              </a:rPr>
              <a:t>Matthew 5:6 Blessed are those who hunger and thirst for righteousness, for they shall be satisfied.</a:t>
            </a:r>
          </a:p>
          <a:p>
            <a:endParaRPr lang="en-US" b="0" i="0" dirty="0">
              <a:solidFill>
                <a:srgbClr val="000000"/>
              </a:solidFill>
              <a:effectLst/>
              <a:latin typeface="system-ui"/>
            </a:endParaRPr>
          </a:p>
          <a:p>
            <a:r>
              <a:rPr lang="en-US" b="0" i="0" dirty="0">
                <a:solidFill>
                  <a:srgbClr val="000000"/>
                </a:solidFill>
                <a:effectLst/>
                <a:latin typeface="system-ui"/>
              </a:rPr>
              <a:t>John 3:16-17 “For God so loved the world, that He gave His only begotten Son, that whoever believes in Him shall not perish, but have eternal life. </a:t>
            </a:r>
            <a:r>
              <a:rPr lang="en-US" b="1" i="0" baseline="30000" dirty="0">
                <a:solidFill>
                  <a:srgbClr val="000000"/>
                </a:solidFill>
                <a:effectLst/>
                <a:latin typeface="system-ui"/>
              </a:rPr>
              <a:t>17 </a:t>
            </a:r>
            <a:r>
              <a:rPr lang="en-US" b="0" i="0" dirty="0">
                <a:solidFill>
                  <a:srgbClr val="000000"/>
                </a:solidFill>
                <a:effectLst/>
                <a:latin typeface="system-ui"/>
              </a:rPr>
              <a:t>For God did not send the Son into the world to judge the world, but that the world might be saved through Him. </a:t>
            </a:r>
          </a:p>
          <a:p>
            <a:endParaRPr lang="en-US" b="0" i="0" dirty="0">
              <a:solidFill>
                <a:srgbClr val="000000"/>
              </a:solidFill>
              <a:effectLst/>
              <a:latin typeface="system-ui"/>
            </a:endParaRPr>
          </a:p>
          <a:p>
            <a:r>
              <a:rPr lang="en-US" b="0" i="0" dirty="0">
                <a:solidFill>
                  <a:srgbClr val="000000"/>
                </a:solidFill>
                <a:effectLst/>
                <a:latin typeface="system-ui"/>
              </a:rPr>
              <a:t>John 12:47-48 If anyone hears My sayings and does not keep them, I do not judge him; for I did not come to judge the world, but to save the world. </a:t>
            </a:r>
            <a:r>
              <a:rPr lang="en-US" b="1" i="0" baseline="30000" dirty="0">
                <a:solidFill>
                  <a:srgbClr val="000000"/>
                </a:solidFill>
                <a:effectLst/>
                <a:latin typeface="system-ui"/>
              </a:rPr>
              <a:t>48 </a:t>
            </a:r>
            <a:r>
              <a:rPr lang="en-US" b="0" i="0" dirty="0">
                <a:solidFill>
                  <a:srgbClr val="000000"/>
                </a:solidFill>
                <a:effectLst/>
                <a:latin typeface="system-ui"/>
              </a:rPr>
              <a:t>He who rejects Me and does not receive My sayings, has one who judges him; the word I spoke is what will judge him at the last day.</a:t>
            </a:r>
            <a:endParaRPr lang="en-US" dirty="0"/>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6</a:t>
            </a:fld>
            <a:endParaRPr lang="en-US" altLang="en-US"/>
          </a:p>
        </p:txBody>
      </p:sp>
      <p:sp>
        <p:nvSpPr>
          <p:cNvPr id="7" name="Footer Placeholder 6">
            <a:extLst>
              <a:ext uri="{FF2B5EF4-FFF2-40B4-BE49-F238E27FC236}">
                <a16:creationId xmlns:a16="http://schemas.microsoft.com/office/drawing/2014/main" id="{D0C6F1DD-C520-247B-929C-D887DA1977C0}"/>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2807301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E13EBB-5D5D-E32A-0B76-55B51C4003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594649-06AC-FA1B-463B-A737951824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A4F69C-9509-0962-F635-58F0835B6B26}"/>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CFFC3D65-8127-4127-2471-1497C99C9D5B}"/>
              </a:ext>
            </a:extLst>
          </p:cNvPr>
          <p:cNvSpPr>
            <a:spLocks noGrp="1"/>
          </p:cNvSpPr>
          <p:nvPr>
            <p:ph type="dt" idx="1"/>
          </p:nvPr>
        </p:nvSpPr>
        <p:spPr/>
        <p:txBody>
          <a:bodyPr/>
          <a:lstStyle/>
          <a:p>
            <a:pPr>
              <a:defRPr/>
            </a:pPr>
            <a:r>
              <a:rPr lang="en-US"/>
              <a:t>4/6/2025 am</a:t>
            </a:r>
          </a:p>
        </p:txBody>
      </p:sp>
      <p:sp>
        <p:nvSpPr>
          <p:cNvPr id="5" name="Slide Number Placeholder 4">
            <a:extLst>
              <a:ext uri="{FF2B5EF4-FFF2-40B4-BE49-F238E27FC236}">
                <a16:creationId xmlns:a16="http://schemas.microsoft.com/office/drawing/2014/main" id="{947AF54B-3CBF-0A21-DAE6-1F734285BA27}"/>
              </a:ext>
            </a:extLst>
          </p:cNvPr>
          <p:cNvSpPr>
            <a:spLocks noGrp="1"/>
          </p:cNvSpPr>
          <p:nvPr>
            <p:ph type="sldNum" sz="quarter" idx="5"/>
          </p:nvPr>
        </p:nvSpPr>
        <p:spPr/>
        <p:txBody>
          <a:bodyPr/>
          <a:lstStyle/>
          <a:p>
            <a:fld id="{C74E938F-DF25-4F62-B564-052105E912F6}" type="slidenum">
              <a:rPr lang="en-US" altLang="en-US" smtClean="0"/>
              <a:pPr/>
              <a:t>7</a:t>
            </a:fld>
            <a:endParaRPr lang="en-US" altLang="en-US"/>
          </a:p>
        </p:txBody>
      </p:sp>
      <p:sp>
        <p:nvSpPr>
          <p:cNvPr id="7" name="Footer Placeholder 6">
            <a:extLst>
              <a:ext uri="{FF2B5EF4-FFF2-40B4-BE49-F238E27FC236}">
                <a16:creationId xmlns:a16="http://schemas.microsoft.com/office/drawing/2014/main" id="{6789F1CE-E98C-7C5D-3405-CD2C95AF0E5A}"/>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686477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a:t>Matthew 8:23-27 </a:t>
            </a:r>
            <a:r>
              <a:rPr lang="en-US" b="0" i="0" dirty="0">
                <a:solidFill>
                  <a:srgbClr val="000000"/>
                </a:solidFill>
                <a:effectLst/>
                <a:latin typeface="system-ui"/>
              </a:rPr>
              <a:t>When He got into the boat, His disciples followed Him. </a:t>
            </a:r>
            <a:r>
              <a:rPr lang="en-US" b="1" i="0" baseline="30000" dirty="0">
                <a:solidFill>
                  <a:srgbClr val="000000"/>
                </a:solidFill>
                <a:effectLst/>
                <a:latin typeface="system-ui"/>
              </a:rPr>
              <a:t>24 </a:t>
            </a:r>
            <a:r>
              <a:rPr lang="en-US" b="0" i="0" dirty="0">
                <a:solidFill>
                  <a:srgbClr val="000000"/>
                </a:solidFill>
                <a:effectLst/>
                <a:latin typeface="system-ui"/>
              </a:rPr>
              <a:t>And behold, there arose a great storm on the sea, so that the boat was being covered with the waves; but Jesus Himself was asleep. </a:t>
            </a:r>
            <a:r>
              <a:rPr lang="en-US" b="1" i="0" baseline="30000" dirty="0">
                <a:solidFill>
                  <a:srgbClr val="000000"/>
                </a:solidFill>
                <a:effectLst/>
                <a:latin typeface="system-ui"/>
              </a:rPr>
              <a:t>25 </a:t>
            </a:r>
            <a:r>
              <a:rPr lang="en-US" b="0" i="0" dirty="0">
                <a:solidFill>
                  <a:srgbClr val="000000"/>
                </a:solidFill>
                <a:effectLst/>
                <a:latin typeface="system-ui"/>
              </a:rPr>
              <a:t>And they came to </a:t>
            </a:r>
            <a:r>
              <a:rPr lang="en-US" b="0" i="1" dirty="0">
                <a:solidFill>
                  <a:srgbClr val="000000"/>
                </a:solidFill>
                <a:effectLst/>
                <a:latin typeface="system-ui"/>
              </a:rPr>
              <a:t>Him</a:t>
            </a:r>
            <a:r>
              <a:rPr lang="en-US" b="0" i="0" dirty="0">
                <a:solidFill>
                  <a:srgbClr val="000000"/>
                </a:solidFill>
                <a:effectLst/>
                <a:latin typeface="system-ui"/>
              </a:rPr>
              <a:t> and woke Him, saying, “Save </a:t>
            </a:r>
            <a:r>
              <a:rPr lang="en-US" b="0" i="1" dirty="0">
                <a:solidFill>
                  <a:srgbClr val="000000"/>
                </a:solidFill>
                <a:effectLst/>
                <a:latin typeface="system-ui"/>
              </a:rPr>
              <a:t>us</a:t>
            </a:r>
            <a:r>
              <a:rPr lang="en-US" b="0" i="0" dirty="0">
                <a:solidFill>
                  <a:srgbClr val="000000"/>
                </a:solidFill>
                <a:effectLst/>
                <a:latin typeface="system-ui"/>
              </a:rPr>
              <a:t>, Lord; we are perishing!” </a:t>
            </a:r>
            <a:r>
              <a:rPr lang="en-US" b="1" i="0" baseline="30000" dirty="0">
                <a:solidFill>
                  <a:srgbClr val="000000"/>
                </a:solidFill>
                <a:effectLst/>
                <a:latin typeface="system-ui"/>
              </a:rPr>
              <a:t>26 </a:t>
            </a:r>
            <a:r>
              <a:rPr lang="en-US" b="0" i="0" dirty="0">
                <a:solidFill>
                  <a:srgbClr val="000000"/>
                </a:solidFill>
                <a:effectLst/>
                <a:latin typeface="system-ui"/>
              </a:rPr>
              <a:t>He *said to them, “Why are you afraid, you men of little faith?” Then He got up and rebuked the winds and the sea, and it became perfectly calm. </a:t>
            </a:r>
            <a:r>
              <a:rPr lang="en-US" b="1" i="0" baseline="30000" dirty="0">
                <a:solidFill>
                  <a:srgbClr val="000000"/>
                </a:solidFill>
                <a:effectLst/>
                <a:latin typeface="system-ui"/>
              </a:rPr>
              <a:t>27 </a:t>
            </a:r>
            <a:r>
              <a:rPr lang="en-US" b="0" i="0" dirty="0">
                <a:solidFill>
                  <a:srgbClr val="000000"/>
                </a:solidFill>
                <a:effectLst/>
                <a:latin typeface="system-ui"/>
              </a:rPr>
              <a:t>The men were amazed, and said, “What kind of a man is this, that even the winds and the sea obey Him?”</a:t>
            </a:r>
          </a:p>
          <a:p>
            <a:endParaRPr lang="en-US" b="0" i="0" dirty="0">
              <a:solidFill>
                <a:srgbClr val="000000"/>
              </a:solidFill>
              <a:effectLst/>
              <a:latin typeface="system-ui"/>
            </a:endParaRPr>
          </a:p>
          <a:p>
            <a:pPr algn="l">
              <a:buNone/>
            </a:pPr>
            <a:r>
              <a:rPr lang="en-US" b="0" i="0" dirty="0">
                <a:solidFill>
                  <a:srgbClr val="000000"/>
                </a:solidFill>
                <a:effectLst/>
                <a:latin typeface="system-ui"/>
              </a:rPr>
              <a:t>Matthew 14:22-33 Immediately He made the disciples get into the boat and go ahead of Him to the other side, while He sent the crowds away. </a:t>
            </a:r>
            <a:r>
              <a:rPr lang="en-US" b="1" i="0" baseline="30000" dirty="0">
                <a:solidFill>
                  <a:srgbClr val="000000"/>
                </a:solidFill>
                <a:effectLst/>
                <a:latin typeface="system-ui"/>
              </a:rPr>
              <a:t>23 </a:t>
            </a:r>
            <a:r>
              <a:rPr lang="en-US" b="0" i="0" dirty="0">
                <a:solidFill>
                  <a:srgbClr val="000000"/>
                </a:solidFill>
                <a:effectLst/>
                <a:latin typeface="system-ui"/>
              </a:rPr>
              <a:t>After He had sent the crowds away, He went up on the mountain by Himself to pray; and when it was evening, He was there alone. </a:t>
            </a:r>
            <a:r>
              <a:rPr lang="en-US" b="1" i="0" baseline="30000" dirty="0">
                <a:solidFill>
                  <a:srgbClr val="000000"/>
                </a:solidFill>
                <a:effectLst/>
                <a:latin typeface="system-ui"/>
              </a:rPr>
              <a:t>24 </a:t>
            </a:r>
            <a:r>
              <a:rPr lang="en-US" b="0" i="0" dirty="0">
                <a:solidFill>
                  <a:srgbClr val="000000"/>
                </a:solidFill>
                <a:effectLst/>
                <a:latin typeface="system-ui"/>
              </a:rPr>
              <a:t>But the boat was already a long distance from the land, battered by the waves; for the wind was contrary. </a:t>
            </a:r>
            <a:r>
              <a:rPr lang="en-US" b="1" i="0" baseline="30000" dirty="0">
                <a:solidFill>
                  <a:srgbClr val="000000"/>
                </a:solidFill>
                <a:effectLst/>
                <a:latin typeface="system-ui"/>
              </a:rPr>
              <a:t>25 </a:t>
            </a:r>
            <a:r>
              <a:rPr lang="en-US" b="0" i="0" dirty="0">
                <a:solidFill>
                  <a:srgbClr val="000000"/>
                </a:solidFill>
                <a:effectLst/>
                <a:latin typeface="system-ui"/>
              </a:rPr>
              <a:t>And in the fourth watch of the night He came to them, walking on the sea. </a:t>
            </a:r>
            <a:r>
              <a:rPr lang="en-US" b="1" i="0" baseline="30000" dirty="0">
                <a:solidFill>
                  <a:srgbClr val="000000"/>
                </a:solidFill>
                <a:effectLst/>
                <a:latin typeface="system-ui"/>
              </a:rPr>
              <a:t>26 </a:t>
            </a:r>
            <a:r>
              <a:rPr lang="en-US" b="0" i="0" dirty="0">
                <a:solidFill>
                  <a:srgbClr val="000000"/>
                </a:solidFill>
                <a:effectLst/>
                <a:latin typeface="system-ui"/>
              </a:rPr>
              <a:t>When the disciples saw Him walking on the sea, they were terrified, and said, “It is a ghost!” And they cried out in fear. </a:t>
            </a:r>
            <a:r>
              <a:rPr lang="en-US" b="1" i="0" baseline="30000" dirty="0">
                <a:solidFill>
                  <a:srgbClr val="000000"/>
                </a:solidFill>
                <a:effectLst/>
                <a:latin typeface="system-ui"/>
              </a:rPr>
              <a:t>27 </a:t>
            </a:r>
            <a:r>
              <a:rPr lang="en-US" b="0" i="0" dirty="0">
                <a:solidFill>
                  <a:srgbClr val="000000"/>
                </a:solidFill>
                <a:effectLst/>
                <a:latin typeface="system-ui"/>
              </a:rPr>
              <a:t>But immediately Jesus spoke to them, saying, “Take courage, it is I; do not be afraid.”</a:t>
            </a:r>
          </a:p>
          <a:p>
            <a:pPr algn="l"/>
            <a:r>
              <a:rPr lang="en-US" b="1" i="0" baseline="30000" dirty="0">
                <a:solidFill>
                  <a:srgbClr val="000000"/>
                </a:solidFill>
                <a:effectLst/>
                <a:latin typeface="system-ui"/>
              </a:rPr>
              <a:t>28 </a:t>
            </a:r>
            <a:r>
              <a:rPr lang="en-US" b="0" i="0" dirty="0">
                <a:solidFill>
                  <a:srgbClr val="000000"/>
                </a:solidFill>
                <a:effectLst/>
                <a:latin typeface="system-ui"/>
              </a:rPr>
              <a:t>Peter said to Him, “Lord, if it is You, command me to come to You on the water.” </a:t>
            </a:r>
            <a:r>
              <a:rPr lang="en-US" b="1" i="0" baseline="30000" dirty="0">
                <a:solidFill>
                  <a:srgbClr val="000000"/>
                </a:solidFill>
                <a:effectLst/>
                <a:latin typeface="system-ui"/>
              </a:rPr>
              <a:t>29 </a:t>
            </a:r>
            <a:r>
              <a:rPr lang="en-US" b="0" i="0" dirty="0">
                <a:solidFill>
                  <a:srgbClr val="000000"/>
                </a:solidFill>
                <a:effectLst/>
                <a:latin typeface="system-ui"/>
              </a:rPr>
              <a:t>And He said, “Come!” And Peter got out of the boat, and walked on the water and came toward Jesus. </a:t>
            </a:r>
            <a:r>
              <a:rPr lang="en-US" b="1" i="0" baseline="30000" dirty="0">
                <a:solidFill>
                  <a:srgbClr val="000000"/>
                </a:solidFill>
                <a:effectLst/>
                <a:latin typeface="system-ui"/>
              </a:rPr>
              <a:t>30 </a:t>
            </a:r>
            <a:r>
              <a:rPr lang="en-US" b="0" i="0" dirty="0">
                <a:solidFill>
                  <a:srgbClr val="000000"/>
                </a:solidFill>
                <a:effectLst/>
                <a:latin typeface="system-ui"/>
              </a:rPr>
              <a:t>But seeing the wind, he became frightened, and beginning to sink, he cried out, “Lord, save me!” </a:t>
            </a:r>
            <a:r>
              <a:rPr lang="en-US" b="1" i="0" baseline="30000" dirty="0">
                <a:solidFill>
                  <a:srgbClr val="000000"/>
                </a:solidFill>
                <a:effectLst/>
                <a:latin typeface="system-ui"/>
              </a:rPr>
              <a:t>31 </a:t>
            </a:r>
            <a:r>
              <a:rPr lang="en-US" b="0" i="0" dirty="0">
                <a:solidFill>
                  <a:srgbClr val="000000"/>
                </a:solidFill>
                <a:effectLst/>
                <a:latin typeface="system-ui"/>
              </a:rPr>
              <a:t>Immediately Jesus stretched out His hand and took hold of him, and *said to him, “You of little faith, why did you doubt?” </a:t>
            </a:r>
            <a:r>
              <a:rPr lang="en-US" b="1" i="0" baseline="30000" dirty="0">
                <a:solidFill>
                  <a:srgbClr val="000000"/>
                </a:solidFill>
                <a:effectLst/>
                <a:latin typeface="system-ui"/>
              </a:rPr>
              <a:t>32 </a:t>
            </a:r>
            <a:r>
              <a:rPr lang="en-US" b="0" i="0" dirty="0">
                <a:solidFill>
                  <a:srgbClr val="000000"/>
                </a:solidFill>
                <a:effectLst/>
                <a:latin typeface="system-ui"/>
              </a:rPr>
              <a:t>When they got into the boat, the wind stopped. </a:t>
            </a:r>
            <a:r>
              <a:rPr lang="en-US" b="1" i="0" baseline="30000" dirty="0">
                <a:solidFill>
                  <a:srgbClr val="000000"/>
                </a:solidFill>
                <a:effectLst/>
                <a:latin typeface="system-ui"/>
              </a:rPr>
              <a:t>33 </a:t>
            </a:r>
            <a:r>
              <a:rPr lang="en-US" b="0" i="0" dirty="0">
                <a:solidFill>
                  <a:srgbClr val="000000"/>
                </a:solidFill>
                <a:effectLst/>
                <a:latin typeface="system-ui"/>
              </a:rPr>
              <a:t>And those who were in the boat worshiped Him, saying, “You are certainly God’s Son!”</a:t>
            </a:r>
          </a:p>
          <a:p>
            <a:endParaRPr lang="en-US" b="0" i="0" dirty="0">
              <a:solidFill>
                <a:srgbClr val="000000"/>
              </a:solidFill>
              <a:effectLst/>
              <a:latin typeface="system-ui"/>
            </a:endParaRPr>
          </a:p>
          <a:p>
            <a:r>
              <a:rPr lang="en-US" b="0" i="0" dirty="0">
                <a:solidFill>
                  <a:srgbClr val="000000"/>
                </a:solidFill>
                <a:effectLst/>
                <a:latin typeface="system-ui"/>
              </a:rPr>
              <a:t>Mark 1:23-27 Just then there was a man in their synagogue with an unclean spirit; and he cried out, </a:t>
            </a:r>
            <a:r>
              <a:rPr lang="en-US" b="1" i="0" baseline="30000" dirty="0">
                <a:solidFill>
                  <a:srgbClr val="000000"/>
                </a:solidFill>
                <a:effectLst/>
                <a:latin typeface="system-ui"/>
              </a:rPr>
              <a:t>24 </a:t>
            </a:r>
            <a:r>
              <a:rPr lang="en-US" b="0" i="0" dirty="0">
                <a:solidFill>
                  <a:srgbClr val="000000"/>
                </a:solidFill>
                <a:effectLst/>
                <a:latin typeface="system-ui"/>
              </a:rPr>
              <a:t>saying, “What business do we have with each other, Jesus of Nazareth? Have You come to destroy us? I know who You are—the Holy One of God!” </a:t>
            </a:r>
            <a:r>
              <a:rPr lang="en-US" b="1" i="0" baseline="30000" dirty="0">
                <a:solidFill>
                  <a:srgbClr val="000000"/>
                </a:solidFill>
                <a:effectLst/>
                <a:latin typeface="system-ui"/>
              </a:rPr>
              <a:t>25 </a:t>
            </a:r>
            <a:r>
              <a:rPr lang="en-US" b="0" i="0" dirty="0">
                <a:solidFill>
                  <a:srgbClr val="000000"/>
                </a:solidFill>
                <a:effectLst/>
                <a:latin typeface="system-ui"/>
              </a:rPr>
              <a:t>And Jesus rebuked him, saying, “Be quiet, and come out of him!” </a:t>
            </a:r>
            <a:r>
              <a:rPr lang="en-US" b="1" i="0" baseline="30000" dirty="0">
                <a:solidFill>
                  <a:srgbClr val="000000"/>
                </a:solidFill>
                <a:effectLst/>
                <a:latin typeface="system-ui"/>
              </a:rPr>
              <a:t>26 </a:t>
            </a:r>
            <a:r>
              <a:rPr lang="en-US" b="0" i="0" dirty="0">
                <a:solidFill>
                  <a:srgbClr val="000000"/>
                </a:solidFill>
                <a:effectLst/>
                <a:latin typeface="system-ui"/>
              </a:rPr>
              <a:t>Throwing him into convulsions, the unclean spirit cried out with a loud voice and came out of him. </a:t>
            </a:r>
            <a:r>
              <a:rPr lang="en-US" b="1" i="0" baseline="30000" dirty="0">
                <a:solidFill>
                  <a:srgbClr val="000000"/>
                </a:solidFill>
                <a:effectLst/>
                <a:latin typeface="system-ui"/>
              </a:rPr>
              <a:t>27 </a:t>
            </a:r>
            <a:r>
              <a:rPr lang="en-US" b="0" i="0" dirty="0">
                <a:solidFill>
                  <a:srgbClr val="000000"/>
                </a:solidFill>
                <a:effectLst/>
                <a:latin typeface="system-ui"/>
              </a:rPr>
              <a:t>They were all amazed, so that they debated among themselves, saying, “What is this? A new teaching with authority! He commands even the unclean spirits, and they obey Him.”</a:t>
            </a:r>
          </a:p>
          <a:p>
            <a:endParaRPr lang="en-US" b="0" i="0" dirty="0">
              <a:solidFill>
                <a:srgbClr val="000000"/>
              </a:solidFill>
              <a:effectLst/>
              <a:latin typeface="system-ui"/>
            </a:endParaRPr>
          </a:p>
          <a:p>
            <a:r>
              <a:rPr lang="en-US" b="0" i="0" dirty="0">
                <a:solidFill>
                  <a:srgbClr val="000000"/>
                </a:solidFill>
                <a:effectLst/>
                <a:latin typeface="system-ui"/>
              </a:rPr>
              <a:t>Matthew 14:15-21 When it was evening, the disciples came to Him and said, “This place is desolate and the hour is already late; so send the crowds away, that they may go into the villages and buy food for themselves.” </a:t>
            </a:r>
            <a:r>
              <a:rPr lang="en-US" b="1" i="0" baseline="30000" dirty="0">
                <a:solidFill>
                  <a:srgbClr val="000000"/>
                </a:solidFill>
                <a:effectLst/>
                <a:latin typeface="system-ui"/>
              </a:rPr>
              <a:t>16 </a:t>
            </a:r>
            <a:r>
              <a:rPr lang="en-US" b="0" i="0" dirty="0">
                <a:solidFill>
                  <a:srgbClr val="000000"/>
                </a:solidFill>
                <a:effectLst/>
                <a:latin typeface="system-ui"/>
              </a:rPr>
              <a:t>But Jesus said to them, “They do not need to go away; you give them </a:t>
            </a:r>
            <a:r>
              <a:rPr lang="en-US" b="0" i="1" dirty="0">
                <a:solidFill>
                  <a:srgbClr val="000000"/>
                </a:solidFill>
                <a:effectLst/>
                <a:latin typeface="system-ui"/>
              </a:rPr>
              <a:t>something</a:t>
            </a:r>
            <a:r>
              <a:rPr lang="en-US" b="0" i="0" dirty="0">
                <a:solidFill>
                  <a:srgbClr val="000000"/>
                </a:solidFill>
                <a:effectLst/>
                <a:latin typeface="system-ui"/>
              </a:rPr>
              <a:t> to eat!” </a:t>
            </a:r>
            <a:r>
              <a:rPr lang="en-US" b="1" i="0" baseline="30000" dirty="0">
                <a:solidFill>
                  <a:srgbClr val="000000"/>
                </a:solidFill>
                <a:effectLst/>
                <a:latin typeface="system-ui"/>
              </a:rPr>
              <a:t>17 </a:t>
            </a:r>
            <a:r>
              <a:rPr lang="en-US" b="0" i="0" dirty="0">
                <a:solidFill>
                  <a:srgbClr val="000000"/>
                </a:solidFill>
                <a:effectLst/>
                <a:latin typeface="system-ui"/>
              </a:rPr>
              <a:t>They *said to Him, “We have here only five loaves and two fish.” </a:t>
            </a:r>
            <a:r>
              <a:rPr lang="en-US" b="1" i="0" baseline="30000" dirty="0">
                <a:solidFill>
                  <a:srgbClr val="000000"/>
                </a:solidFill>
                <a:effectLst/>
                <a:latin typeface="system-ui"/>
              </a:rPr>
              <a:t>18 </a:t>
            </a:r>
            <a:r>
              <a:rPr lang="en-US" b="0" i="0" dirty="0">
                <a:solidFill>
                  <a:srgbClr val="000000"/>
                </a:solidFill>
                <a:effectLst/>
                <a:latin typeface="system-ui"/>
              </a:rPr>
              <a:t>And He said, “Bring them here to Me.” </a:t>
            </a:r>
            <a:r>
              <a:rPr lang="en-US" b="1" i="0" baseline="30000" dirty="0">
                <a:solidFill>
                  <a:srgbClr val="000000"/>
                </a:solidFill>
                <a:effectLst/>
                <a:latin typeface="system-ui"/>
              </a:rPr>
              <a:t>19 </a:t>
            </a:r>
            <a:r>
              <a:rPr lang="en-US" b="0" i="0" dirty="0">
                <a:solidFill>
                  <a:srgbClr val="000000"/>
                </a:solidFill>
                <a:effectLst/>
                <a:latin typeface="system-ui"/>
              </a:rPr>
              <a:t>Ordering the people to sit down on the grass, He took the five loaves and the two fish, and looking up toward heaven, He blessed </a:t>
            </a:r>
            <a:r>
              <a:rPr lang="en-US" b="0" i="1" dirty="0">
                <a:solidFill>
                  <a:srgbClr val="000000"/>
                </a:solidFill>
                <a:effectLst/>
                <a:latin typeface="system-ui"/>
              </a:rPr>
              <a:t>the food</a:t>
            </a:r>
            <a:r>
              <a:rPr lang="en-US" b="0" i="0" dirty="0">
                <a:solidFill>
                  <a:srgbClr val="000000"/>
                </a:solidFill>
                <a:effectLst/>
                <a:latin typeface="system-ui"/>
              </a:rPr>
              <a:t>, and breaking the loaves He gave them to the disciples, and the disciples </a:t>
            </a:r>
            <a:r>
              <a:rPr lang="en-US" b="0" i="1" dirty="0">
                <a:solidFill>
                  <a:srgbClr val="000000"/>
                </a:solidFill>
                <a:effectLst/>
                <a:latin typeface="system-ui"/>
              </a:rPr>
              <a:t>gave them</a:t>
            </a:r>
            <a:r>
              <a:rPr lang="en-US" b="0" i="0" dirty="0">
                <a:solidFill>
                  <a:srgbClr val="000000"/>
                </a:solidFill>
                <a:effectLst/>
                <a:latin typeface="system-ui"/>
              </a:rPr>
              <a:t> to the crowds, </a:t>
            </a:r>
            <a:r>
              <a:rPr lang="en-US" b="1" i="0" baseline="30000" dirty="0">
                <a:solidFill>
                  <a:srgbClr val="000000"/>
                </a:solidFill>
                <a:effectLst/>
                <a:latin typeface="system-ui"/>
              </a:rPr>
              <a:t>20 </a:t>
            </a:r>
            <a:r>
              <a:rPr lang="en-US" b="0" i="0" dirty="0">
                <a:solidFill>
                  <a:srgbClr val="000000"/>
                </a:solidFill>
                <a:effectLst/>
                <a:latin typeface="system-ui"/>
              </a:rPr>
              <a:t>and they all ate and were satisfied. They picked up what was left over of the broken pieces, twelve full baskets. </a:t>
            </a:r>
            <a:r>
              <a:rPr lang="en-US" b="1" i="0" baseline="30000" dirty="0">
                <a:solidFill>
                  <a:srgbClr val="000000"/>
                </a:solidFill>
                <a:effectLst/>
                <a:latin typeface="system-ui"/>
              </a:rPr>
              <a:t>21 </a:t>
            </a:r>
            <a:r>
              <a:rPr lang="en-US" b="0" i="0" dirty="0">
                <a:solidFill>
                  <a:srgbClr val="000000"/>
                </a:solidFill>
                <a:effectLst/>
                <a:latin typeface="system-ui"/>
              </a:rPr>
              <a:t>There were about five thousand men who ate, besides women and children.</a:t>
            </a:r>
            <a:endParaRPr lang="en-US" dirty="0"/>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10</a:t>
            </a:fld>
            <a:endParaRPr lang="en-US" altLang="en-US"/>
          </a:p>
        </p:txBody>
      </p:sp>
      <p:sp>
        <p:nvSpPr>
          <p:cNvPr id="7" name="Footer Placeholder 6">
            <a:extLst>
              <a:ext uri="{FF2B5EF4-FFF2-40B4-BE49-F238E27FC236}">
                <a16:creationId xmlns:a16="http://schemas.microsoft.com/office/drawing/2014/main" id="{047CBB7E-3083-FB96-2B53-50C5EFEE29B4}"/>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986206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dirty="0"/>
              <a:t>Matthew 8:2-3 </a:t>
            </a:r>
            <a:r>
              <a:rPr lang="en-US" b="1" i="0" baseline="30000" dirty="0">
                <a:solidFill>
                  <a:srgbClr val="000000"/>
                </a:solidFill>
                <a:effectLst/>
                <a:latin typeface="system-ui"/>
              </a:rPr>
              <a:t> </a:t>
            </a:r>
            <a:r>
              <a:rPr lang="en-US" b="0" i="0" dirty="0">
                <a:solidFill>
                  <a:srgbClr val="000000"/>
                </a:solidFill>
                <a:effectLst/>
                <a:latin typeface="system-ui"/>
              </a:rPr>
              <a:t>And a leper came to Him and bowed down before Him, and said, “Lord, if You are willing, You can make me clean.” </a:t>
            </a:r>
            <a:r>
              <a:rPr lang="en-US" b="1" i="0" baseline="30000" dirty="0">
                <a:solidFill>
                  <a:srgbClr val="000000"/>
                </a:solidFill>
                <a:effectLst/>
                <a:latin typeface="system-ui"/>
              </a:rPr>
              <a:t>3 </a:t>
            </a:r>
            <a:r>
              <a:rPr lang="en-US" b="0" i="0" dirty="0">
                <a:solidFill>
                  <a:srgbClr val="000000"/>
                </a:solidFill>
                <a:effectLst/>
                <a:latin typeface="system-ui"/>
              </a:rPr>
              <a:t>Jesus stretched out His hand and touched him, saying, “I am willing; be cleansed.” And immediately his leprosy was cleansed. </a:t>
            </a:r>
          </a:p>
          <a:p>
            <a:endParaRPr lang="en-US" b="0" i="0" dirty="0">
              <a:solidFill>
                <a:srgbClr val="000000"/>
              </a:solidFill>
              <a:effectLst/>
              <a:latin typeface="system-ui"/>
            </a:endParaRPr>
          </a:p>
          <a:p>
            <a:r>
              <a:rPr lang="en-US" b="0" i="0" dirty="0">
                <a:solidFill>
                  <a:srgbClr val="000000"/>
                </a:solidFill>
                <a:effectLst/>
                <a:latin typeface="system-ui"/>
              </a:rPr>
              <a:t>John 9:1-7 As He passed by, He saw a man blind from birth. </a:t>
            </a:r>
            <a:r>
              <a:rPr lang="en-US" b="1" i="0" baseline="30000" dirty="0">
                <a:solidFill>
                  <a:srgbClr val="000000"/>
                </a:solidFill>
                <a:effectLst/>
                <a:latin typeface="system-ui"/>
              </a:rPr>
              <a:t>2 </a:t>
            </a:r>
            <a:r>
              <a:rPr lang="en-US" b="0" i="0" dirty="0">
                <a:solidFill>
                  <a:srgbClr val="000000"/>
                </a:solidFill>
                <a:effectLst/>
                <a:latin typeface="system-ui"/>
              </a:rPr>
              <a:t>And His disciples asked Him, “Rabbi, who sinned, this man or his parents, that he would be born blind?” </a:t>
            </a:r>
            <a:r>
              <a:rPr lang="en-US" b="1" i="0" baseline="30000" dirty="0">
                <a:solidFill>
                  <a:srgbClr val="000000"/>
                </a:solidFill>
                <a:effectLst/>
                <a:latin typeface="system-ui"/>
              </a:rPr>
              <a:t>3 </a:t>
            </a:r>
            <a:r>
              <a:rPr lang="en-US" b="0" i="0" dirty="0">
                <a:solidFill>
                  <a:srgbClr val="000000"/>
                </a:solidFill>
                <a:effectLst/>
                <a:latin typeface="system-ui"/>
              </a:rPr>
              <a:t>Jesus answered, “</a:t>
            </a:r>
            <a:r>
              <a:rPr lang="en-US" b="0" i="1" dirty="0">
                <a:solidFill>
                  <a:srgbClr val="000000"/>
                </a:solidFill>
                <a:effectLst/>
                <a:latin typeface="system-ui"/>
              </a:rPr>
              <a:t>It was</a:t>
            </a:r>
            <a:r>
              <a:rPr lang="en-US" b="0" i="0" dirty="0">
                <a:solidFill>
                  <a:srgbClr val="000000"/>
                </a:solidFill>
                <a:effectLst/>
                <a:latin typeface="system-ui"/>
              </a:rPr>
              <a:t> neither </a:t>
            </a:r>
            <a:r>
              <a:rPr lang="en-US" b="0" i="1" dirty="0">
                <a:solidFill>
                  <a:srgbClr val="000000"/>
                </a:solidFill>
                <a:effectLst/>
                <a:latin typeface="system-ui"/>
              </a:rPr>
              <a:t>that</a:t>
            </a:r>
            <a:r>
              <a:rPr lang="en-US" b="0" i="0" dirty="0">
                <a:solidFill>
                  <a:srgbClr val="000000"/>
                </a:solidFill>
                <a:effectLst/>
                <a:latin typeface="system-ui"/>
              </a:rPr>
              <a:t> this man sinned, nor his parents; but </a:t>
            </a:r>
            <a:r>
              <a:rPr lang="en-US" b="0" i="1" dirty="0">
                <a:solidFill>
                  <a:srgbClr val="000000"/>
                </a:solidFill>
                <a:effectLst/>
                <a:latin typeface="system-ui"/>
              </a:rPr>
              <a:t>it was</a:t>
            </a:r>
            <a:r>
              <a:rPr lang="en-US" b="0" i="0" dirty="0">
                <a:solidFill>
                  <a:srgbClr val="000000"/>
                </a:solidFill>
                <a:effectLst/>
                <a:latin typeface="system-ui"/>
              </a:rPr>
              <a:t> so that the works of God might be displayed in him. </a:t>
            </a:r>
            <a:r>
              <a:rPr lang="en-US" b="1" i="0" baseline="30000" dirty="0">
                <a:solidFill>
                  <a:srgbClr val="000000"/>
                </a:solidFill>
                <a:effectLst/>
                <a:latin typeface="system-ui"/>
              </a:rPr>
              <a:t>4 </a:t>
            </a:r>
            <a:r>
              <a:rPr lang="en-US" b="0" i="0" dirty="0">
                <a:solidFill>
                  <a:srgbClr val="000000"/>
                </a:solidFill>
                <a:effectLst/>
                <a:latin typeface="system-ui"/>
              </a:rPr>
              <a:t>We must work the works of Him who sent Me as long as it is day; night is coming when no one can work. </a:t>
            </a:r>
            <a:r>
              <a:rPr lang="en-US" b="1" i="0" baseline="30000" dirty="0">
                <a:solidFill>
                  <a:srgbClr val="000000"/>
                </a:solidFill>
                <a:effectLst/>
                <a:latin typeface="system-ui"/>
              </a:rPr>
              <a:t>5 </a:t>
            </a:r>
            <a:r>
              <a:rPr lang="en-US" b="0" i="0" dirty="0">
                <a:solidFill>
                  <a:srgbClr val="000000"/>
                </a:solidFill>
                <a:effectLst/>
                <a:latin typeface="system-ui"/>
              </a:rPr>
              <a:t>While I am in the world, I am the Light of the world.” </a:t>
            </a:r>
            <a:r>
              <a:rPr lang="en-US" b="1" i="0" baseline="30000" dirty="0">
                <a:solidFill>
                  <a:srgbClr val="000000"/>
                </a:solidFill>
                <a:effectLst/>
                <a:latin typeface="system-ui"/>
              </a:rPr>
              <a:t>6 </a:t>
            </a:r>
            <a:r>
              <a:rPr lang="en-US" b="0" i="0" dirty="0">
                <a:solidFill>
                  <a:srgbClr val="000000"/>
                </a:solidFill>
                <a:effectLst/>
                <a:latin typeface="system-ui"/>
              </a:rPr>
              <a:t>When He had said this, He spat on the ground, and made clay of the spittle, and applied the clay to his eyes, </a:t>
            </a:r>
            <a:r>
              <a:rPr lang="en-US" b="1" i="0" baseline="30000" dirty="0">
                <a:solidFill>
                  <a:srgbClr val="000000"/>
                </a:solidFill>
                <a:effectLst/>
                <a:latin typeface="system-ui"/>
              </a:rPr>
              <a:t>7 </a:t>
            </a:r>
            <a:r>
              <a:rPr lang="en-US" b="0" i="0" dirty="0">
                <a:solidFill>
                  <a:srgbClr val="000000"/>
                </a:solidFill>
                <a:effectLst/>
                <a:latin typeface="system-ui"/>
              </a:rPr>
              <a:t>and said to him, “Go, wash in the pool of Siloam” (which is translated, Sent). So he went away and washed, and came </a:t>
            </a:r>
            <a:r>
              <a:rPr lang="en-US" b="0" i="1" dirty="0">
                <a:solidFill>
                  <a:srgbClr val="000000"/>
                </a:solidFill>
                <a:effectLst/>
                <a:latin typeface="system-ui"/>
              </a:rPr>
              <a:t>back</a:t>
            </a:r>
            <a:r>
              <a:rPr lang="en-US" b="0" i="0" dirty="0">
                <a:solidFill>
                  <a:srgbClr val="000000"/>
                </a:solidFill>
                <a:effectLst/>
                <a:latin typeface="system-ui"/>
              </a:rPr>
              <a:t> seeing.</a:t>
            </a:r>
          </a:p>
          <a:p>
            <a:endParaRPr lang="en-US" b="0" i="0" dirty="0">
              <a:solidFill>
                <a:srgbClr val="000000"/>
              </a:solidFill>
              <a:effectLst/>
              <a:latin typeface="system-ui"/>
            </a:endParaRPr>
          </a:p>
          <a:p>
            <a:r>
              <a:rPr lang="en-US" b="0" i="0" dirty="0">
                <a:solidFill>
                  <a:srgbClr val="000000"/>
                </a:solidFill>
                <a:effectLst/>
                <a:latin typeface="system-ui"/>
              </a:rPr>
              <a:t>Mark 7:32-35 They *brought to Him one who was deaf and spoke with difficulty, and they *implored Him to lay His hand on him. </a:t>
            </a:r>
            <a:r>
              <a:rPr lang="en-US" b="1" i="0" baseline="30000" dirty="0">
                <a:solidFill>
                  <a:srgbClr val="000000"/>
                </a:solidFill>
                <a:effectLst/>
                <a:latin typeface="system-ui"/>
              </a:rPr>
              <a:t>33 </a:t>
            </a:r>
            <a:r>
              <a:rPr lang="en-US" b="0" i="0" dirty="0">
                <a:solidFill>
                  <a:srgbClr val="000000"/>
                </a:solidFill>
                <a:effectLst/>
                <a:latin typeface="system-ui"/>
              </a:rPr>
              <a:t>Jesus took him aside from the crowd, by himself, and put His fingers into his ears, and after spitting, He touched his tongue </a:t>
            </a:r>
            <a:r>
              <a:rPr lang="en-US" b="0" i="1" dirty="0">
                <a:solidFill>
                  <a:srgbClr val="000000"/>
                </a:solidFill>
                <a:effectLst/>
                <a:latin typeface="system-ui"/>
              </a:rPr>
              <a:t>with the saliva</a:t>
            </a:r>
            <a:r>
              <a:rPr lang="en-US" b="0" i="0" dirty="0">
                <a:solidFill>
                  <a:srgbClr val="000000"/>
                </a:solidFill>
                <a:effectLst/>
                <a:latin typeface="system-ui"/>
              </a:rPr>
              <a:t>; </a:t>
            </a:r>
            <a:r>
              <a:rPr lang="en-US" b="1" i="0" baseline="30000" dirty="0">
                <a:solidFill>
                  <a:srgbClr val="000000"/>
                </a:solidFill>
                <a:effectLst/>
                <a:latin typeface="system-ui"/>
              </a:rPr>
              <a:t>34 </a:t>
            </a:r>
            <a:r>
              <a:rPr lang="en-US" b="0" i="0" dirty="0">
                <a:solidFill>
                  <a:srgbClr val="000000"/>
                </a:solidFill>
                <a:effectLst/>
                <a:latin typeface="system-ui"/>
              </a:rPr>
              <a:t>and looking up to heaven with a deep sigh, He *said to him, “Ephphatha!” that is, “Be opened!” </a:t>
            </a:r>
            <a:r>
              <a:rPr lang="en-US" b="1" i="0" baseline="30000" dirty="0">
                <a:solidFill>
                  <a:srgbClr val="000000"/>
                </a:solidFill>
                <a:effectLst/>
                <a:latin typeface="system-ui"/>
              </a:rPr>
              <a:t>35 </a:t>
            </a:r>
            <a:r>
              <a:rPr lang="en-US" b="0" i="0" dirty="0">
                <a:solidFill>
                  <a:srgbClr val="000000"/>
                </a:solidFill>
                <a:effectLst/>
                <a:latin typeface="system-ui"/>
              </a:rPr>
              <a:t>And his ears were opened, and the impediment of his tongue was removed, and he </a:t>
            </a:r>
            <a:r>
              <a:rPr lang="en-US" b="0" i="1" dirty="0">
                <a:solidFill>
                  <a:srgbClr val="000000"/>
                </a:solidFill>
                <a:effectLst/>
                <a:latin typeface="system-ui"/>
              </a:rPr>
              <a:t>began</a:t>
            </a:r>
            <a:r>
              <a:rPr lang="en-US" b="0" i="0" dirty="0">
                <a:solidFill>
                  <a:srgbClr val="000000"/>
                </a:solidFill>
                <a:effectLst/>
                <a:latin typeface="system-ui"/>
              </a:rPr>
              <a:t> speaking plainly. </a:t>
            </a:r>
          </a:p>
          <a:p>
            <a:endParaRPr lang="en-US" b="0" i="0" dirty="0">
              <a:solidFill>
                <a:srgbClr val="000000"/>
              </a:solidFill>
              <a:effectLst/>
              <a:latin typeface="system-ui"/>
            </a:endParaRPr>
          </a:p>
          <a:p>
            <a:pPr algn="l">
              <a:buNone/>
            </a:pPr>
            <a:r>
              <a:rPr lang="en-US" b="0" i="0" dirty="0">
                <a:solidFill>
                  <a:srgbClr val="000000"/>
                </a:solidFill>
                <a:effectLst/>
                <a:latin typeface="system-ui"/>
              </a:rPr>
              <a:t>John 11:38-45 So Jesus, again being deeply moved within, *came to the tomb. Now it was a cave, and a stone was lying against it. </a:t>
            </a:r>
            <a:r>
              <a:rPr lang="en-US" b="1" i="0" baseline="30000" dirty="0">
                <a:solidFill>
                  <a:srgbClr val="000000"/>
                </a:solidFill>
                <a:effectLst/>
                <a:latin typeface="system-ui"/>
              </a:rPr>
              <a:t>39 </a:t>
            </a:r>
            <a:r>
              <a:rPr lang="en-US" b="0" i="0" dirty="0">
                <a:solidFill>
                  <a:srgbClr val="000000"/>
                </a:solidFill>
                <a:effectLst/>
                <a:latin typeface="system-ui"/>
              </a:rPr>
              <a:t>Jesus *said, “Remove the stone.” Martha, the sister of the deceased, *said to Him, “Lord, by this time there will be a stench, for he has been </a:t>
            </a:r>
            <a:r>
              <a:rPr lang="en-US" b="0" i="1" dirty="0">
                <a:solidFill>
                  <a:srgbClr val="000000"/>
                </a:solidFill>
                <a:effectLst/>
                <a:latin typeface="system-ui"/>
              </a:rPr>
              <a:t>dead</a:t>
            </a:r>
            <a:r>
              <a:rPr lang="en-US" b="0" i="0" dirty="0">
                <a:solidFill>
                  <a:srgbClr val="000000"/>
                </a:solidFill>
                <a:effectLst/>
                <a:latin typeface="system-ui"/>
              </a:rPr>
              <a:t> four days.” </a:t>
            </a:r>
            <a:r>
              <a:rPr lang="en-US" b="1" i="0" baseline="30000" dirty="0">
                <a:solidFill>
                  <a:srgbClr val="000000"/>
                </a:solidFill>
                <a:effectLst/>
                <a:latin typeface="system-ui"/>
              </a:rPr>
              <a:t>40 </a:t>
            </a:r>
            <a:r>
              <a:rPr lang="en-US" b="0" i="0" dirty="0">
                <a:solidFill>
                  <a:srgbClr val="000000"/>
                </a:solidFill>
                <a:effectLst/>
                <a:latin typeface="system-ui"/>
              </a:rPr>
              <a:t>Jesus *said to her, “Did I not say to you that if you believe, you will see the glory of God?” </a:t>
            </a:r>
            <a:r>
              <a:rPr lang="en-US" b="1" i="0" baseline="30000" dirty="0">
                <a:solidFill>
                  <a:srgbClr val="000000"/>
                </a:solidFill>
                <a:effectLst/>
                <a:latin typeface="system-ui"/>
              </a:rPr>
              <a:t>41 </a:t>
            </a:r>
            <a:r>
              <a:rPr lang="en-US" b="0" i="0" dirty="0">
                <a:solidFill>
                  <a:srgbClr val="000000"/>
                </a:solidFill>
                <a:effectLst/>
                <a:latin typeface="system-ui"/>
              </a:rPr>
              <a:t>So they removed the stone. Then Jesus raised His eyes, and said, “Father, I thank You that You have heard Me. </a:t>
            </a:r>
            <a:r>
              <a:rPr lang="en-US" b="1" i="0" baseline="30000" dirty="0">
                <a:solidFill>
                  <a:srgbClr val="000000"/>
                </a:solidFill>
                <a:effectLst/>
                <a:latin typeface="system-ui"/>
              </a:rPr>
              <a:t>42 </a:t>
            </a:r>
            <a:r>
              <a:rPr lang="en-US" b="0" i="0" dirty="0">
                <a:solidFill>
                  <a:srgbClr val="000000"/>
                </a:solidFill>
                <a:effectLst/>
                <a:latin typeface="system-ui"/>
              </a:rPr>
              <a:t>I knew that You always hear Me; but because of the people standing around I said it, so that they may believe that You sent Me.” </a:t>
            </a:r>
            <a:r>
              <a:rPr lang="en-US" b="1" i="0" baseline="30000" dirty="0">
                <a:solidFill>
                  <a:srgbClr val="000000"/>
                </a:solidFill>
                <a:effectLst/>
                <a:latin typeface="system-ui"/>
              </a:rPr>
              <a:t>43 </a:t>
            </a:r>
            <a:r>
              <a:rPr lang="en-US" b="0" i="0" dirty="0">
                <a:solidFill>
                  <a:srgbClr val="000000"/>
                </a:solidFill>
                <a:effectLst/>
                <a:latin typeface="system-ui"/>
              </a:rPr>
              <a:t>When He had said these things, He cried out with a loud voice, “Lazarus, come forth.” </a:t>
            </a:r>
            <a:r>
              <a:rPr lang="en-US" b="1" i="0" baseline="30000" dirty="0">
                <a:solidFill>
                  <a:srgbClr val="000000"/>
                </a:solidFill>
                <a:effectLst/>
                <a:latin typeface="system-ui"/>
              </a:rPr>
              <a:t>44 </a:t>
            </a:r>
            <a:r>
              <a:rPr lang="en-US" b="0" i="0" dirty="0">
                <a:solidFill>
                  <a:srgbClr val="000000"/>
                </a:solidFill>
                <a:effectLst/>
                <a:latin typeface="system-ui"/>
              </a:rPr>
              <a:t>The man who had died came forth, bound hand and foot with wrappings, and his face was wrapped around with a cloth. Jesus *said to them, “Unbind him, and let him go.” </a:t>
            </a:r>
            <a:r>
              <a:rPr lang="en-US" b="1" i="0" baseline="30000" dirty="0">
                <a:solidFill>
                  <a:srgbClr val="000000"/>
                </a:solidFill>
                <a:effectLst/>
                <a:latin typeface="system-ui"/>
              </a:rPr>
              <a:t>45 </a:t>
            </a:r>
            <a:r>
              <a:rPr lang="en-US" b="0" i="0" dirty="0">
                <a:solidFill>
                  <a:srgbClr val="000000"/>
                </a:solidFill>
                <a:effectLst/>
                <a:latin typeface="system-ui"/>
              </a:rPr>
              <a:t>Therefore many of the Jews who came to Mary, and saw what He had done, believed in Him. </a:t>
            </a:r>
          </a:p>
          <a:p>
            <a:pPr algn="l">
              <a:buNone/>
            </a:pPr>
            <a:endParaRPr lang="en-US" b="0" i="0" dirty="0">
              <a:solidFill>
                <a:srgbClr val="000000"/>
              </a:solidFill>
              <a:effectLst/>
              <a:latin typeface="system-ui"/>
            </a:endParaRPr>
          </a:p>
          <a:p>
            <a:pPr algn="l">
              <a:buNone/>
            </a:pPr>
            <a:r>
              <a:rPr lang="en-US" b="0" i="0" dirty="0">
                <a:solidFill>
                  <a:srgbClr val="000000"/>
                </a:solidFill>
                <a:effectLst/>
                <a:latin typeface="system-ui"/>
              </a:rPr>
              <a:t>Mark 2:1-12 When He had come back to Capernaum several days afterward, it was heard that He was at home. </a:t>
            </a:r>
            <a:r>
              <a:rPr lang="en-US" b="1" i="0" baseline="30000" dirty="0">
                <a:solidFill>
                  <a:srgbClr val="000000"/>
                </a:solidFill>
                <a:effectLst/>
                <a:latin typeface="system-ui"/>
              </a:rPr>
              <a:t>2 </a:t>
            </a:r>
            <a:r>
              <a:rPr lang="en-US" b="0" i="0" dirty="0">
                <a:solidFill>
                  <a:srgbClr val="000000"/>
                </a:solidFill>
                <a:effectLst/>
                <a:latin typeface="system-ui"/>
              </a:rPr>
              <a:t>And many were gathered together, so that there was no longer room, not even near the door; and He was speaking the word to them. </a:t>
            </a:r>
            <a:r>
              <a:rPr lang="en-US" b="1" i="0" baseline="30000" dirty="0">
                <a:solidFill>
                  <a:srgbClr val="000000"/>
                </a:solidFill>
                <a:effectLst/>
                <a:latin typeface="system-ui"/>
              </a:rPr>
              <a:t>3 </a:t>
            </a:r>
            <a:r>
              <a:rPr lang="en-US" b="0" i="0" dirty="0">
                <a:solidFill>
                  <a:srgbClr val="000000"/>
                </a:solidFill>
                <a:effectLst/>
                <a:latin typeface="system-ui"/>
              </a:rPr>
              <a:t>And they *came, bringing to Him a paralytic, carried by four men. </a:t>
            </a:r>
            <a:r>
              <a:rPr lang="en-US" b="1" i="0" baseline="30000" dirty="0">
                <a:solidFill>
                  <a:srgbClr val="000000"/>
                </a:solidFill>
                <a:effectLst/>
                <a:latin typeface="system-ui"/>
              </a:rPr>
              <a:t>4 </a:t>
            </a:r>
            <a:r>
              <a:rPr lang="en-US" b="0" i="0" dirty="0">
                <a:solidFill>
                  <a:srgbClr val="000000"/>
                </a:solidFill>
                <a:effectLst/>
                <a:latin typeface="system-ui"/>
              </a:rPr>
              <a:t>Being unable to get to Him because of the crowd, they removed the roof above Him; and when they had dug an opening, they let down the pallet on which the paralytic was lying. </a:t>
            </a:r>
            <a:r>
              <a:rPr lang="en-US" b="1" i="0" baseline="30000" dirty="0">
                <a:solidFill>
                  <a:srgbClr val="000000"/>
                </a:solidFill>
                <a:effectLst/>
                <a:latin typeface="system-ui"/>
              </a:rPr>
              <a:t>5 </a:t>
            </a:r>
            <a:r>
              <a:rPr lang="en-US" b="0" i="0" dirty="0">
                <a:solidFill>
                  <a:srgbClr val="000000"/>
                </a:solidFill>
                <a:effectLst/>
                <a:latin typeface="system-ui"/>
              </a:rPr>
              <a:t>And Jesus seeing their faith *said to the paralytic, “Son, your sins are forgiven.” </a:t>
            </a:r>
            <a:r>
              <a:rPr lang="en-US" b="1" i="0" baseline="30000" dirty="0">
                <a:solidFill>
                  <a:srgbClr val="000000"/>
                </a:solidFill>
                <a:effectLst/>
                <a:latin typeface="system-ui"/>
              </a:rPr>
              <a:t>6 </a:t>
            </a:r>
            <a:r>
              <a:rPr lang="en-US" b="0" i="0" dirty="0">
                <a:solidFill>
                  <a:srgbClr val="000000"/>
                </a:solidFill>
                <a:effectLst/>
                <a:latin typeface="system-ui"/>
              </a:rPr>
              <a:t>But some of the scribes were sitting there and reasoning in their hearts, </a:t>
            </a:r>
            <a:r>
              <a:rPr lang="en-US" b="1" i="0" baseline="30000" dirty="0">
                <a:solidFill>
                  <a:srgbClr val="000000"/>
                </a:solidFill>
                <a:effectLst/>
                <a:latin typeface="system-ui"/>
              </a:rPr>
              <a:t>7 </a:t>
            </a:r>
            <a:r>
              <a:rPr lang="en-US" b="0" i="0" dirty="0">
                <a:solidFill>
                  <a:srgbClr val="000000"/>
                </a:solidFill>
                <a:effectLst/>
                <a:latin typeface="system-ui"/>
              </a:rPr>
              <a:t>“Why does this man speak that way? He is blaspheming; who can forgive sins but God alone?” </a:t>
            </a:r>
            <a:r>
              <a:rPr lang="en-US" b="1" i="0" baseline="30000" dirty="0">
                <a:solidFill>
                  <a:srgbClr val="000000"/>
                </a:solidFill>
                <a:effectLst/>
                <a:latin typeface="system-ui"/>
              </a:rPr>
              <a:t>8 </a:t>
            </a:r>
            <a:r>
              <a:rPr lang="en-US" b="0" i="0" dirty="0">
                <a:solidFill>
                  <a:srgbClr val="000000"/>
                </a:solidFill>
                <a:effectLst/>
                <a:latin typeface="system-ui"/>
              </a:rPr>
              <a:t>Immediately Jesus, aware in His spirit that they were reasoning that way within themselves, *said to them, “Why are you reasoning about these things in your hearts? </a:t>
            </a:r>
            <a:r>
              <a:rPr lang="en-US" b="1" i="0" baseline="30000" dirty="0">
                <a:solidFill>
                  <a:srgbClr val="000000"/>
                </a:solidFill>
                <a:effectLst/>
                <a:latin typeface="system-ui"/>
              </a:rPr>
              <a:t>9 </a:t>
            </a:r>
            <a:r>
              <a:rPr lang="en-US" b="0" i="0" dirty="0">
                <a:solidFill>
                  <a:srgbClr val="000000"/>
                </a:solidFill>
                <a:effectLst/>
                <a:latin typeface="system-ui"/>
              </a:rPr>
              <a:t>Which is easier, to say to the paralytic, ‘Your sins are forgiven’; or to say, ‘Get up, and pick up your pallet and walk’? </a:t>
            </a:r>
            <a:r>
              <a:rPr lang="en-US" b="1" i="0" baseline="30000" dirty="0">
                <a:solidFill>
                  <a:srgbClr val="000000"/>
                </a:solidFill>
                <a:effectLst/>
                <a:latin typeface="system-ui"/>
              </a:rPr>
              <a:t>10 </a:t>
            </a:r>
            <a:r>
              <a:rPr lang="en-US" b="0" i="0" dirty="0">
                <a:solidFill>
                  <a:srgbClr val="000000"/>
                </a:solidFill>
                <a:effectLst/>
                <a:latin typeface="system-ui"/>
              </a:rPr>
              <a:t>But so that you may know that the Son of Man has authority on earth to forgive sins”—He *said to the paralytic, </a:t>
            </a:r>
            <a:r>
              <a:rPr lang="en-US" b="1" i="0" baseline="30000" dirty="0">
                <a:solidFill>
                  <a:srgbClr val="000000"/>
                </a:solidFill>
                <a:effectLst/>
                <a:latin typeface="system-ui"/>
              </a:rPr>
              <a:t>11 </a:t>
            </a:r>
            <a:r>
              <a:rPr lang="en-US" b="0" i="0" dirty="0">
                <a:solidFill>
                  <a:srgbClr val="000000"/>
                </a:solidFill>
                <a:effectLst/>
                <a:latin typeface="system-ui"/>
              </a:rPr>
              <a:t>“I say to you, get up, pick up your pallet and go home.” </a:t>
            </a:r>
            <a:r>
              <a:rPr lang="en-US" b="1" i="0" baseline="30000" dirty="0">
                <a:solidFill>
                  <a:srgbClr val="000000"/>
                </a:solidFill>
                <a:effectLst/>
                <a:latin typeface="system-ui"/>
              </a:rPr>
              <a:t>12 </a:t>
            </a:r>
            <a:r>
              <a:rPr lang="en-US" b="0" i="0" dirty="0">
                <a:solidFill>
                  <a:srgbClr val="000000"/>
                </a:solidFill>
                <a:effectLst/>
                <a:latin typeface="system-ui"/>
              </a:rPr>
              <a:t>And he got up and immediately picked up the pallet and went out in the sight of everyone, so that they were all amazed and were glorifying God, saying, “We have never seen anything like this.” </a:t>
            </a:r>
          </a:p>
          <a:p>
            <a:endParaRPr lang="en-US" b="0" i="0" dirty="0">
              <a:solidFill>
                <a:srgbClr val="000000"/>
              </a:solidFill>
              <a:effectLst/>
              <a:latin typeface="system-ui"/>
            </a:endParaRPr>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11</a:t>
            </a:fld>
            <a:endParaRPr lang="en-US" altLang="en-US"/>
          </a:p>
        </p:txBody>
      </p:sp>
      <p:sp>
        <p:nvSpPr>
          <p:cNvPr id="7" name="Footer Placeholder 6">
            <a:extLst>
              <a:ext uri="{FF2B5EF4-FFF2-40B4-BE49-F238E27FC236}">
                <a16:creationId xmlns:a16="http://schemas.microsoft.com/office/drawing/2014/main" id="{A78E7088-D068-CEE0-B3B2-E20D10C26FFE}"/>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39296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 8:46 </a:t>
            </a:r>
            <a:r>
              <a:rPr lang="en-US" b="1" i="0" baseline="30000" dirty="0">
                <a:solidFill>
                  <a:srgbClr val="000000"/>
                </a:solidFill>
                <a:effectLst/>
                <a:latin typeface="system-ui"/>
              </a:rPr>
              <a:t> </a:t>
            </a:r>
            <a:r>
              <a:rPr lang="en-US" b="0" i="0" dirty="0">
                <a:solidFill>
                  <a:srgbClr val="000000"/>
                </a:solidFill>
                <a:effectLst/>
                <a:latin typeface="system-ui"/>
              </a:rPr>
              <a:t>Which one of you convicts Me of sin? If I speak truth, why do you not believe Me?</a:t>
            </a:r>
          </a:p>
          <a:p>
            <a:endParaRPr lang="en-US" b="0" i="0" dirty="0">
              <a:solidFill>
                <a:srgbClr val="000000"/>
              </a:solidFill>
              <a:effectLst/>
              <a:latin typeface="system-ui"/>
            </a:endParaRPr>
          </a:p>
          <a:p>
            <a:r>
              <a:rPr lang="en-US" b="0" i="0" dirty="0">
                <a:solidFill>
                  <a:srgbClr val="000000"/>
                </a:solidFill>
                <a:effectLst/>
                <a:latin typeface="system-ui"/>
              </a:rPr>
              <a:t>Luke 20:20  So they watched </a:t>
            </a:r>
            <a:r>
              <a:rPr lang="en-US" b="1" i="0" dirty="0">
                <a:solidFill>
                  <a:srgbClr val="000000"/>
                </a:solidFill>
                <a:effectLst/>
                <a:latin typeface="system-ui"/>
              </a:rPr>
              <a:t>Him</a:t>
            </a:r>
            <a:r>
              <a:rPr lang="en-US" b="0" i="0" dirty="0">
                <a:solidFill>
                  <a:srgbClr val="000000"/>
                </a:solidFill>
                <a:effectLst/>
                <a:latin typeface="system-ui"/>
              </a:rPr>
              <a:t>, and sent spies who pretended to be righteous, in order that they might </a:t>
            </a:r>
            <a:r>
              <a:rPr lang="en-US" b="1" i="0" dirty="0">
                <a:solidFill>
                  <a:srgbClr val="000000"/>
                </a:solidFill>
                <a:effectLst/>
                <a:latin typeface="system-ui"/>
              </a:rPr>
              <a:t>catch</a:t>
            </a:r>
            <a:r>
              <a:rPr lang="en-US" b="0" i="0" dirty="0">
                <a:solidFill>
                  <a:srgbClr val="000000"/>
                </a:solidFill>
                <a:effectLst/>
                <a:latin typeface="system-ui"/>
              </a:rPr>
              <a:t> </a:t>
            </a:r>
            <a:r>
              <a:rPr lang="en-US" b="1" i="0" dirty="0">
                <a:solidFill>
                  <a:srgbClr val="000000"/>
                </a:solidFill>
                <a:effectLst/>
                <a:latin typeface="system-ui"/>
              </a:rPr>
              <a:t>Him</a:t>
            </a:r>
            <a:r>
              <a:rPr lang="en-US" b="0" i="0" dirty="0">
                <a:solidFill>
                  <a:srgbClr val="000000"/>
                </a:solidFill>
                <a:effectLst/>
                <a:latin typeface="system-ui"/>
              </a:rPr>
              <a:t> in some statement, so that they </a:t>
            </a:r>
            <a:r>
              <a:rPr lang="en-US" b="0" i="1" dirty="0">
                <a:solidFill>
                  <a:srgbClr val="000000"/>
                </a:solidFill>
                <a:effectLst/>
                <a:latin typeface="system-ui"/>
              </a:rPr>
              <a:t>could</a:t>
            </a:r>
            <a:r>
              <a:rPr lang="en-US" b="0" i="0" dirty="0">
                <a:solidFill>
                  <a:srgbClr val="000000"/>
                </a:solidFill>
                <a:effectLst/>
                <a:latin typeface="system-ui"/>
              </a:rPr>
              <a:t> deliver </a:t>
            </a:r>
            <a:r>
              <a:rPr lang="en-US" b="1" i="0" dirty="0">
                <a:solidFill>
                  <a:srgbClr val="000000"/>
                </a:solidFill>
                <a:effectLst/>
                <a:latin typeface="system-ui"/>
              </a:rPr>
              <a:t>Him</a:t>
            </a:r>
            <a:r>
              <a:rPr lang="en-US" b="0" i="0" dirty="0">
                <a:solidFill>
                  <a:srgbClr val="000000"/>
                </a:solidFill>
                <a:effectLst/>
                <a:latin typeface="system-ui"/>
              </a:rPr>
              <a:t> to the rule and the authority of the governor.</a:t>
            </a:r>
          </a:p>
          <a:p>
            <a:endParaRPr lang="en-US" b="0" i="0" dirty="0">
              <a:solidFill>
                <a:srgbClr val="000000"/>
              </a:solidFill>
              <a:effectLst/>
              <a:latin typeface="system-ui"/>
            </a:endParaRPr>
          </a:p>
          <a:p>
            <a:r>
              <a:rPr lang="en-US" dirty="0"/>
              <a:t>Mark 14:55-59 </a:t>
            </a:r>
            <a:r>
              <a:rPr lang="en-US" b="0" i="0" dirty="0">
                <a:solidFill>
                  <a:srgbClr val="000000"/>
                </a:solidFill>
                <a:effectLst/>
                <a:latin typeface="system-ui"/>
              </a:rPr>
              <a:t>Now the chief priests and the whole Council kept trying to obtain testimony against Jesus to put Him to death, and they were not finding any. </a:t>
            </a:r>
            <a:r>
              <a:rPr lang="en-US" b="1" i="0" baseline="30000" dirty="0">
                <a:solidFill>
                  <a:srgbClr val="000000"/>
                </a:solidFill>
                <a:effectLst/>
                <a:latin typeface="system-ui"/>
              </a:rPr>
              <a:t>56 </a:t>
            </a:r>
            <a:r>
              <a:rPr lang="en-US" b="0" i="0" dirty="0">
                <a:solidFill>
                  <a:srgbClr val="000000"/>
                </a:solidFill>
                <a:effectLst/>
                <a:latin typeface="system-ui"/>
              </a:rPr>
              <a:t>For many were giving false testimony against Him, but their testimony was not consistent. </a:t>
            </a:r>
            <a:r>
              <a:rPr lang="en-US" b="1" i="0" baseline="30000" dirty="0">
                <a:solidFill>
                  <a:srgbClr val="000000"/>
                </a:solidFill>
                <a:effectLst/>
                <a:latin typeface="system-ui"/>
              </a:rPr>
              <a:t>57 </a:t>
            </a:r>
            <a:r>
              <a:rPr lang="en-US" b="0" i="0" dirty="0">
                <a:solidFill>
                  <a:srgbClr val="000000"/>
                </a:solidFill>
                <a:effectLst/>
                <a:latin typeface="system-ui"/>
              </a:rPr>
              <a:t>Some stood up and </a:t>
            </a:r>
            <a:r>
              <a:rPr lang="en-US" b="0" i="1" dirty="0">
                <a:solidFill>
                  <a:srgbClr val="000000"/>
                </a:solidFill>
                <a:effectLst/>
                <a:latin typeface="system-ui"/>
              </a:rPr>
              <a:t>began</a:t>
            </a:r>
            <a:r>
              <a:rPr lang="en-US" b="0" i="0" dirty="0">
                <a:solidFill>
                  <a:srgbClr val="000000"/>
                </a:solidFill>
                <a:effectLst/>
                <a:latin typeface="system-ui"/>
              </a:rPr>
              <a:t> to give false testimony against Him, saying, </a:t>
            </a:r>
            <a:r>
              <a:rPr lang="en-US" b="1" i="0" baseline="30000" dirty="0">
                <a:solidFill>
                  <a:srgbClr val="000000"/>
                </a:solidFill>
                <a:effectLst/>
                <a:latin typeface="system-ui"/>
              </a:rPr>
              <a:t>58 </a:t>
            </a:r>
            <a:r>
              <a:rPr lang="en-US" b="0" i="0" dirty="0">
                <a:solidFill>
                  <a:srgbClr val="000000"/>
                </a:solidFill>
                <a:effectLst/>
                <a:latin typeface="system-ui"/>
              </a:rPr>
              <a:t>“We heard Him say, ‘I will destroy this temple made with hands, and in three days I will build another made without hands.’” </a:t>
            </a:r>
            <a:r>
              <a:rPr lang="en-US" b="1" i="0" baseline="30000" dirty="0">
                <a:solidFill>
                  <a:srgbClr val="000000"/>
                </a:solidFill>
                <a:effectLst/>
                <a:latin typeface="system-ui"/>
              </a:rPr>
              <a:t>59 </a:t>
            </a:r>
            <a:r>
              <a:rPr lang="en-US" b="0" i="0" dirty="0">
                <a:solidFill>
                  <a:srgbClr val="000000"/>
                </a:solidFill>
                <a:effectLst/>
                <a:latin typeface="system-ui"/>
              </a:rPr>
              <a:t>Not even in this respect was their testimony consistent. </a:t>
            </a:r>
            <a:endParaRPr lang="en-US" dirty="0"/>
          </a:p>
        </p:txBody>
      </p:sp>
      <p:sp>
        <p:nvSpPr>
          <p:cNvPr id="4" name="Date Placeholder 3"/>
          <p:cNvSpPr>
            <a:spLocks noGrp="1"/>
          </p:cNvSpPr>
          <p:nvPr>
            <p:ph type="dt" idx="1"/>
          </p:nvPr>
        </p:nvSpPr>
        <p:spPr/>
        <p:txBody>
          <a:bodyPr/>
          <a:lstStyle/>
          <a:p>
            <a:pPr>
              <a:defRPr/>
            </a:pPr>
            <a:r>
              <a:rPr lang="en-US"/>
              <a:t>4/6/2025 am</a:t>
            </a:r>
          </a:p>
        </p:txBody>
      </p:sp>
      <p:sp>
        <p:nvSpPr>
          <p:cNvPr id="5" name="Slide Number Placeholder 4"/>
          <p:cNvSpPr>
            <a:spLocks noGrp="1"/>
          </p:cNvSpPr>
          <p:nvPr>
            <p:ph type="sldNum" sz="quarter" idx="5"/>
          </p:nvPr>
        </p:nvSpPr>
        <p:spPr/>
        <p:txBody>
          <a:bodyPr/>
          <a:lstStyle/>
          <a:p>
            <a:fld id="{C74E938F-DF25-4F62-B564-052105E912F6}" type="slidenum">
              <a:rPr lang="en-US" altLang="en-US" smtClean="0"/>
              <a:pPr/>
              <a:t>12</a:t>
            </a:fld>
            <a:endParaRPr lang="en-US" altLang="en-US"/>
          </a:p>
        </p:txBody>
      </p:sp>
      <p:sp>
        <p:nvSpPr>
          <p:cNvPr id="7" name="Footer Placeholder 6">
            <a:extLst>
              <a:ext uri="{FF2B5EF4-FFF2-40B4-BE49-F238E27FC236}">
                <a16:creationId xmlns:a16="http://schemas.microsoft.com/office/drawing/2014/main" id="{816530AF-312C-C5FC-9C12-84077629E553}"/>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330724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 name="Date Placeholder 13">
            <a:extLst>
              <a:ext uri="{FF2B5EF4-FFF2-40B4-BE49-F238E27FC236}">
                <a16:creationId xmlns:a16="http://schemas.microsoft.com/office/drawing/2014/main" id="{CFCA289D-3ADE-7953-B3E7-C37B2C5CFAC9}"/>
              </a:ext>
            </a:extLst>
          </p:cNvPr>
          <p:cNvSpPr>
            <a:spLocks noGrp="1"/>
          </p:cNvSpPr>
          <p:nvPr>
            <p:ph type="dt" sz="half" idx="10"/>
          </p:nvPr>
        </p:nvSpPr>
        <p:spPr/>
        <p:txBody>
          <a:bodyPr/>
          <a:lstStyle>
            <a:lvl1pPr>
              <a:defRPr/>
            </a:lvl1pPr>
          </a:lstStyle>
          <a:p>
            <a:pPr>
              <a:defRPr/>
            </a:pPr>
            <a:fld id="{216B3365-F03D-4E34-8263-325EE16B8345}" type="datetimeFigureOut">
              <a:rPr lang="en-US"/>
              <a:pPr>
                <a:defRPr/>
              </a:pPr>
              <a:t>4/19/2025</a:t>
            </a:fld>
            <a:endParaRPr lang="en-US"/>
          </a:p>
        </p:txBody>
      </p:sp>
      <p:sp>
        <p:nvSpPr>
          <p:cNvPr id="3" name="Footer Placeholder 2">
            <a:extLst>
              <a:ext uri="{FF2B5EF4-FFF2-40B4-BE49-F238E27FC236}">
                <a16:creationId xmlns:a16="http://schemas.microsoft.com/office/drawing/2014/main" id="{3B04EA88-E4AD-B4E0-64CF-CBE14064F60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A9DF466B-8819-0810-87F5-83878331DC57}"/>
              </a:ext>
            </a:extLst>
          </p:cNvPr>
          <p:cNvSpPr>
            <a:spLocks noGrp="1"/>
          </p:cNvSpPr>
          <p:nvPr>
            <p:ph type="sldNum" sz="quarter" idx="12"/>
          </p:nvPr>
        </p:nvSpPr>
        <p:spPr/>
        <p:txBody>
          <a:bodyPr/>
          <a:lstStyle>
            <a:lvl1pPr>
              <a:defRPr/>
            </a:lvl1pPr>
          </a:lstStyle>
          <a:p>
            <a:fld id="{C0544621-D70F-43A8-AFD7-28AA6184B6E3}" type="slidenum">
              <a:rPr lang="en-US" altLang="en-US"/>
              <a:pPr/>
              <a:t>‹#›</a:t>
            </a:fld>
            <a:endParaRPr lang="en-US" altLang="en-US"/>
          </a:p>
        </p:txBody>
      </p:sp>
    </p:spTree>
    <p:extLst>
      <p:ext uri="{BB962C8B-B14F-4D97-AF65-F5344CB8AC3E}">
        <p14:creationId xmlns:p14="http://schemas.microsoft.com/office/powerpoint/2010/main" val="1507430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0D15F83-F3B3-0EBE-0D07-057049DBFDF8}"/>
              </a:ext>
            </a:extLst>
          </p:cNvPr>
          <p:cNvSpPr>
            <a:spLocks noGrp="1"/>
          </p:cNvSpPr>
          <p:nvPr>
            <p:ph type="dt" sz="half" idx="10"/>
          </p:nvPr>
        </p:nvSpPr>
        <p:spPr/>
        <p:txBody>
          <a:bodyPr/>
          <a:lstStyle>
            <a:lvl1pPr>
              <a:defRPr/>
            </a:lvl1pPr>
          </a:lstStyle>
          <a:p>
            <a:pPr>
              <a:defRPr/>
            </a:pPr>
            <a:fld id="{272D5632-BF13-4CC6-A9D6-81F3643D2D58}" type="datetimeFigureOut">
              <a:rPr lang="en-US"/>
              <a:pPr>
                <a:defRPr/>
              </a:pPr>
              <a:t>4/19/2025</a:t>
            </a:fld>
            <a:endParaRPr lang="en-US"/>
          </a:p>
        </p:txBody>
      </p:sp>
      <p:sp>
        <p:nvSpPr>
          <p:cNvPr id="5" name="Footer Placeholder 2">
            <a:extLst>
              <a:ext uri="{FF2B5EF4-FFF2-40B4-BE49-F238E27FC236}">
                <a16:creationId xmlns:a16="http://schemas.microsoft.com/office/drawing/2014/main" id="{2BC82B4A-D971-7384-D74B-763A2726889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0BB32311-8563-D464-2116-3B124A170DB4}"/>
              </a:ext>
            </a:extLst>
          </p:cNvPr>
          <p:cNvSpPr>
            <a:spLocks noGrp="1"/>
          </p:cNvSpPr>
          <p:nvPr>
            <p:ph type="sldNum" sz="quarter" idx="12"/>
          </p:nvPr>
        </p:nvSpPr>
        <p:spPr/>
        <p:txBody>
          <a:bodyPr/>
          <a:lstStyle>
            <a:lvl1pPr>
              <a:defRPr/>
            </a:lvl1pPr>
          </a:lstStyle>
          <a:p>
            <a:fld id="{6D09B1A8-69D4-4D65-A6AA-AD0B168B1537}" type="slidenum">
              <a:rPr lang="en-US" altLang="en-US"/>
              <a:pPr/>
              <a:t>‹#›</a:t>
            </a:fld>
            <a:endParaRPr lang="en-US" altLang="en-US"/>
          </a:p>
        </p:txBody>
      </p:sp>
    </p:spTree>
    <p:extLst>
      <p:ext uri="{BB962C8B-B14F-4D97-AF65-F5344CB8AC3E}">
        <p14:creationId xmlns:p14="http://schemas.microsoft.com/office/powerpoint/2010/main" val="3412056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49E33636-F5F2-374E-8B16-9EC5BBF6B322}"/>
              </a:ext>
            </a:extLst>
          </p:cNvPr>
          <p:cNvSpPr>
            <a:spLocks noGrp="1"/>
          </p:cNvSpPr>
          <p:nvPr>
            <p:ph type="dt" sz="half" idx="10"/>
          </p:nvPr>
        </p:nvSpPr>
        <p:spPr/>
        <p:txBody>
          <a:bodyPr/>
          <a:lstStyle>
            <a:lvl1pPr>
              <a:defRPr/>
            </a:lvl1pPr>
          </a:lstStyle>
          <a:p>
            <a:pPr>
              <a:defRPr/>
            </a:pPr>
            <a:fld id="{900584D0-D1BE-490D-9591-7486B8F74CBC}" type="datetimeFigureOut">
              <a:rPr lang="en-US"/>
              <a:pPr>
                <a:defRPr/>
              </a:pPr>
              <a:t>4/19/2025</a:t>
            </a:fld>
            <a:endParaRPr lang="en-US"/>
          </a:p>
        </p:txBody>
      </p:sp>
      <p:sp>
        <p:nvSpPr>
          <p:cNvPr id="5" name="Footer Placeholder 2">
            <a:extLst>
              <a:ext uri="{FF2B5EF4-FFF2-40B4-BE49-F238E27FC236}">
                <a16:creationId xmlns:a16="http://schemas.microsoft.com/office/drawing/2014/main" id="{A0FA3A1A-3F39-88B0-B3E9-D75BA5AF094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1192DBCD-2ABB-5159-1E22-457720ED52E3}"/>
              </a:ext>
            </a:extLst>
          </p:cNvPr>
          <p:cNvSpPr>
            <a:spLocks noGrp="1"/>
          </p:cNvSpPr>
          <p:nvPr>
            <p:ph type="sldNum" sz="quarter" idx="12"/>
          </p:nvPr>
        </p:nvSpPr>
        <p:spPr/>
        <p:txBody>
          <a:bodyPr/>
          <a:lstStyle>
            <a:lvl1pPr>
              <a:defRPr/>
            </a:lvl1pPr>
          </a:lstStyle>
          <a:p>
            <a:fld id="{B1214A84-47D6-4BC5-B6CC-D15554169054}" type="slidenum">
              <a:rPr lang="en-US" altLang="en-US"/>
              <a:pPr/>
              <a:t>‹#›</a:t>
            </a:fld>
            <a:endParaRPr lang="en-US" altLang="en-US"/>
          </a:p>
        </p:txBody>
      </p:sp>
    </p:spTree>
    <p:extLst>
      <p:ext uri="{BB962C8B-B14F-4D97-AF65-F5344CB8AC3E}">
        <p14:creationId xmlns:p14="http://schemas.microsoft.com/office/powerpoint/2010/main" val="2936618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96E9CF88-977D-BECB-D1EB-DC5B1E1C1FB3}"/>
              </a:ext>
            </a:extLst>
          </p:cNvPr>
          <p:cNvSpPr>
            <a:spLocks noGrp="1"/>
          </p:cNvSpPr>
          <p:nvPr>
            <p:ph type="dt" sz="half" idx="10"/>
          </p:nvPr>
        </p:nvSpPr>
        <p:spPr/>
        <p:txBody>
          <a:bodyPr/>
          <a:lstStyle>
            <a:lvl1pPr>
              <a:defRPr/>
            </a:lvl1pPr>
          </a:lstStyle>
          <a:p>
            <a:pPr>
              <a:defRPr/>
            </a:pPr>
            <a:fld id="{5F584ADB-4D4F-4B2F-BEC4-299D39C89D0F}" type="datetimeFigureOut">
              <a:rPr lang="en-US"/>
              <a:pPr>
                <a:defRPr/>
              </a:pPr>
              <a:t>4/19/2025</a:t>
            </a:fld>
            <a:endParaRPr lang="en-US"/>
          </a:p>
        </p:txBody>
      </p:sp>
      <p:sp>
        <p:nvSpPr>
          <p:cNvPr id="5" name="Footer Placeholder 2">
            <a:extLst>
              <a:ext uri="{FF2B5EF4-FFF2-40B4-BE49-F238E27FC236}">
                <a16:creationId xmlns:a16="http://schemas.microsoft.com/office/drawing/2014/main" id="{B4BFCD95-C155-4F27-763F-95BB0942AB0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C1F5F161-ACCF-D9C6-029B-D89EB78CAEF0}"/>
              </a:ext>
            </a:extLst>
          </p:cNvPr>
          <p:cNvSpPr>
            <a:spLocks noGrp="1"/>
          </p:cNvSpPr>
          <p:nvPr>
            <p:ph type="sldNum" sz="quarter" idx="12"/>
          </p:nvPr>
        </p:nvSpPr>
        <p:spPr/>
        <p:txBody>
          <a:bodyPr/>
          <a:lstStyle>
            <a:lvl1pPr>
              <a:defRPr/>
            </a:lvl1pPr>
          </a:lstStyle>
          <a:p>
            <a:fld id="{02D77C86-A838-48D3-96F0-F35721EB004D}" type="slidenum">
              <a:rPr lang="en-US" altLang="en-US"/>
              <a:pPr/>
              <a:t>‹#›</a:t>
            </a:fld>
            <a:endParaRPr lang="en-US" altLang="en-US"/>
          </a:p>
        </p:txBody>
      </p:sp>
    </p:spTree>
    <p:extLst>
      <p:ext uri="{BB962C8B-B14F-4D97-AF65-F5344CB8AC3E}">
        <p14:creationId xmlns:p14="http://schemas.microsoft.com/office/powerpoint/2010/main" val="2413885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13">
            <a:extLst>
              <a:ext uri="{FF2B5EF4-FFF2-40B4-BE49-F238E27FC236}">
                <a16:creationId xmlns:a16="http://schemas.microsoft.com/office/drawing/2014/main" id="{B406FA74-6758-D463-CE8E-235471594D83}"/>
              </a:ext>
            </a:extLst>
          </p:cNvPr>
          <p:cNvSpPr>
            <a:spLocks noGrp="1"/>
          </p:cNvSpPr>
          <p:nvPr>
            <p:ph type="dt" sz="half" idx="10"/>
          </p:nvPr>
        </p:nvSpPr>
        <p:spPr/>
        <p:txBody>
          <a:bodyPr/>
          <a:lstStyle>
            <a:lvl1pPr>
              <a:defRPr/>
            </a:lvl1pPr>
          </a:lstStyle>
          <a:p>
            <a:pPr>
              <a:defRPr/>
            </a:pPr>
            <a:fld id="{ED807765-E894-46B7-8CE8-F97BBE922058}" type="datetimeFigureOut">
              <a:rPr lang="en-US"/>
              <a:pPr>
                <a:defRPr/>
              </a:pPr>
              <a:t>4/19/2025</a:t>
            </a:fld>
            <a:endParaRPr lang="en-US"/>
          </a:p>
        </p:txBody>
      </p:sp>
      <p:sp>
        <p:nvSpPr>
          <p:cNvPr id="5" name="Footer Placeholder 2">
            <a:extLst>
              <a:ext uri="{FF2B5EF4-FFF2-40B4-BE49-F238E27FC236}">
                <a16:creationId xmlns:a16="http://schemas.microsoft.com/office/drawing/2014/main" id="{32A8ECFA-89EE-7FAF-989D-007621ADF4A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D067EC03-6AB2-D662-6F6C-1E61902E3037}"/>
              </a:ext>
            </a:extLst>
          </p:cNvPr>
          <p:cNvSpPr>
            <a:spLocks noGrp="1"/>
          </p:cNvSpPr>
          <p:nvPr>
            <p:ph type="sldNum" sz="quarter" idx="12"/>
          </p:nvPr>
        </p:nvSpPr>
        <p:spPr/>
        <p:txBody>
          <a:bodyPr/>
          <a:lstStyle>
            <a:lvl1pPr>
              <a:defRPr/>
            </a:lvl1pPr>
          </a:lstStyle>
          <a:p>
            <a:fld id="{3C2DE9CA-42B4-442C-A7ED-0A314E108C1C}" type="slidenum">
              <a:rPr lang="en-US" altLang="en-US"/>
              <a:pPr/>
              <a:t>‹#›</a:t>
            </a:fld>
            <a:endParaRPr lang="en-US" altLang="en-US"/>
          </a:p>
        </p:txBody>
      </p:sp>
    </p:spTree>
    <p:extLst>
      <p:ext uri="{BB962C8B-B14F-4D97-AF65-F5344CB8AC3E}">
        <p14:creationId xmlns:p14="http://schemas.microsoft.com/office/powerpoint/2010/main" val="4002334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281D4B78-9444-0C7B-2A89-6415270F9AA4}"/>
              </a:ext>
            </a:extLst>
          </p:cNvPr>
          <p:cNvSpPr>
            <a:spLocks noGrp="1"/>
          </p:cNvSpPr>
          <p:nvPr>
            <p:ph type="dt" sz="half" idx="10"/>
          </p:nvPr>
        </p:nvSpPr>
        <p:spPr/>
        <p:txBody>
          <a:bodyPr/>
          <a:lstStyle>
            <a:lvl1pPr>
              <a:defRPr/>
            </a:lvl1pPr>
          </a:lstStyle>
          <a:p>
            <a:pPr>
              <a:defRPr/>
            </a:pPr>
            <a:fld id="{AE50BEB0-9137-4EFC-A096-8E527BFB5D65}" type="datetimeFigureOut">
              <a:rPr lang="en-US"/>
              <a:pPr>
                <a:defRPr/>
              </a:pPr>
              <a:t>4/19/2025</a:t>
            </a:fld>
            <a:endParaRPr lang="en-US"/>
          </a:p>
        </p:txBody>
      </p:sp>
      <p:sp>
        <p:nvSpPr>
          <p:cNvPr id="6" name="Footer Placeholder 2">
            <a:extLst>
              <a:ext uri="{FF2B5EF4-FFF2-40B4-BE49-F238E27FC236}">
                <a16:creationId xmlns:a16="http://schemas.microsoft.com/office/drawing/2014/main" id="{EEE666F1-5D85-9096-5396-9B6E3527A0C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F6BCCE83-22E0-4EB8-68FA-06BDC5FD3E23}"/>
              </a:ext>
            </a:extLst>
          </p:cNvPr>
          <p:cNvSpPr>
            <a:spLocks noGrp="1"/>
          </p:cNvSpPr>
          <p:nvPr>
            <p:ph type="sldNum" sz="quarter" idx="12"/>
          </p:nvPr>
        </p:nvSpPr>
        <p:spPr/>
        <p:txBody>
          <a:bodyPr/>
          <a:lstStyle>
            <a:lvl1pPr>
              <a:defRPr/>
            </a:lvl1pPr>
          </a:lstStyle>
          <a:p>
            <a:fld id="{78587EB3-5849-4ECE-9779-BE2E1D2241C1}" type="slidenum">
              <a:rPr lang="en-US" altLang="en-US"/>
              <a:pPr/>
              <a:t>‹#›</a:t>
            </a:fld>
            <a:endParaRPr lang="en-US" altLang="en-US"/>
          </a:p>
        </p:txBody>
      </p:sp>
    </p:spTree>
    <p:extLst>
      <p:ext uri="{BB962C8B-B14F-4D97-AF65-F5344CB8AC3E}">
        <p14:creationId xmlns:p14="http://schemas.microsoft.com/office/powerpoint/2010/main" val="1419906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a:extLst>
              <a:ext uri="{FF2B5EF4-FFF2-40B4-BE49-F238E27FC236}">
                <a16:creationId xmlns:a16="http://schemas.microsoft.com/office/drawing/2014/main" id="{FF577212-3342-D493-0DB4-50F3F9850AFB}"/>
              </a:ext>
            </a:extLst>
          </p:cNvPr>
          <p:cNvSpPr>
            <a:spLocks noGrp="1"/>
          </p:cNvSpPr>
          <p:nvPr>
            <p:ph type="dt" sz="half" idx="10"/>
          </p:nvPr>
        </p:nvSpPr>
        <p:spPr/>
        <p:txBody>
          <a:bodyPr/>
          <a:lstStyle>
            <a:lvl1pPr>
              <a:defRPr/>
            </a:lvl1pPr>
          </a:lstStyle>
          <a:p>
            <a:pPr>
              <a:defRPr/>
            </a:pPr>
            <a:fld id="{B2755046-EEDE-467B-8B36-9A26C2275424}" type="datetimeFigureOut">
              <a:rPr lang="en-US"/>
              <a:pPr>
                <a:defRPr/>
              </a:pPr>
              <a:t>4/19/2025</a:t>
            </a:fld>
            <a:endParaRPr lang="en-US"/>
          </a:p>
        </p:txBody>
      </p:sp>
      <p:sp>
        <p:nvSpPr>
          <p:cNvPr id="8" name="Footer Placeholder 2">
            <a:extLst>
              <a:ext uri="{FF2B5EF4-FFF2-40B4-BE49-F238E27FC236}">
                <a16:creationId xmlns:a16="http://schemas.microsoft.com/office/drawing/2014/main" id="{5A3BD5C8-213B-79C3-0434-71E44469E49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22">
            <a:extLst>
              <a:ext uri="{FF2B5EF4-FFF2-40B4-BE49-F238E27FC236}">
                <a16:creationId xmlns:a16="http://schemas.microsoft.com/office/drawing/2014/main" id="{B57A5225-D398-4F4E-5FF1-EE944CD56FA5}"/>
              </a:ext>
            </a:extLst>
          </p:cNvPr>
          <p:cNvSpPr>
            <a:spLocks noGrp="1"/>
          </p:cNvSpPr>
          <p:nvPr>
            <p:ph type="sldNum" sz="quarter" idx="12"/>
          </p:nvPr>
        </p:nvSpPr>
        <p:spPr/>
        <p:txBody>
          <a:bodyPr/>
          <a:lstStyle>
            <a:lvl1pPr>
              <a:defRPr/>
            </a:lvl1pPr>
          </a:lstStyle>
          <a:p>
            <a:fld id="{A4B4B8E5-61A5-4902-B74F-B0F2ECF55235}" type="slidenum">
              <a:rPr lang="en-US" altLang="en-US"/>
              <a:pPr/>
              <a:t>‹#›</a:t>
            </a:fld>
            <a:endParaRPr lang="en-US" altLang="en-US"/>
          </a:p>
        </p:txBody>
      </p:sp>
    </p:spTree>
    <p:extLst>
      <p:ext uri="{BB962C8B-B14F-4D97-AF65-F5344CB8AC3E}">
        <p14:creationId xmlns:p14="http://schemas.microsoft.com/office/powerpoint/2010/main" val="995343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a:extLst>
              <a:ext uri="{FF2B5EF4-FFF2-40B4-BE49-F238E27FC236}">
                <a16:creationId xmlns:a16="http://schemas.microsoft.com/office/drawing/2014/main" id="{49775D7E-B96B-2D99-3FB8-C0E9AD2EC55E}"/>
              </a:ext>
            </a:extLst>
          </p:cNvPr>
          <p:cNvSpPr>
            <a:spLocks noGrp="1"/>
          </p:cNvSpPr>
          <p:nvPr>
            <p:ph type="dt" sz="half" idx="10"/>
          </p:nvPr>
        </p:nvSpPr>
        <p:spPr/>
        <p:txBody>
          <a:bodyPr/>
          <a:lstStyle>
            <a:lvl1pPr>
              <a:defRPr/>
            </a:lvl1pPr>
          </a:lstStyle>
          <a:p>
            <a:pPr>
              <a:defRPr/>
            </a:pPr>
            <a:fld id="{8A22A5FD-3C43-4E1D-B798-634150D818F2}" type="datetimeFigureOut">
              <a:rPr lang="en-US"/>
              <a:pPr>
                <a:defRPr/>
              </a:pPr>
              <a:t>4/19/2025</a:t>
            </a:fld>
            <a:endParaRPr lang="en-US"/>
          </a:p>
        </p:txBody>
      </p:sp>
      <p:sp>
        <p:nvSpPr>
          <p:cNvPr id="4" name="Footer Placeholder 2">
            <a:extLst>
              <a:ext uri="{FF2B5EF4-FFF2-40B4-BE49-F238E27FC236}">
                <a16:creationId xmlns:a16="http://schemas.microsoft.com/office/drawing/2014/main" id="{F212DBC1-90D8-3F0C-A3E8-09D5D0CFAB2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33BC4A12-C368-8A2C-7F31-331CE0EBB4C5}"/>
              </a:ext>
            </a:extLst>
          </p:cNvPr>
          <p:cNvSpPr>
            <a:spLocks noGrp="1"/>
          </p:cNvSpPr>
          <p:nvPr>
            <p:ph type="sldNum" sz="quarter" idx="12"/>
          </p:nvPr>
        </p:nvSpPr>
        <p:spPr/>
        <p:txBody>
          <a:bodyPr/>
          <a:lstStyle>
            <a:lvl1pPr>
              <a:defRPr/>
            </a:lvl1pPr>
          </a:lstStyle>
          <a:p>
            <a:fld id="{2D0053EC-4B81-4368-AB4C-4B06F77A84DF}" type="slidenum">
              <a:rPr lang="en-US" altLang="en-US"/>
              <a:pPr/>
              <a:t>‹#›</a:t>
            </a:fld>
            <a:endParaRPr lang="en-US" altLang="en-US"/>
          </a:p>
        </p:txBody>
      </p:sp>
    </p:spTree>
    <p:extLst>
      <p:ext uri="{BB962C8B-B14F-4D97-AF65-F5344CB8AC3E}">
        <p14:creationId xmlns:p14="http://schemas.microsoft.com/office/powerpoint/2010/main" val="3224894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AD8288D0-EF72-4148-F9C6-D120AD319CB0}"/>
              </a:ext>
            </a:extLst>
          </p:cNvPr>
          <p:cNvSpPr>
            <a:spLocks noGrp="1"/>
          </p:cNvSpPr>
          <p:nvPr>
            <p:ph type="dt" sz="half" idx="10"/>
          </p:nvPr>
        </p:nvSpPr>
        <p:spPr/>
        <p:txBody>
          <a:bodyPr/>
          <a:lstStyle>
            <a:lvl1pPr>
              <a:defRPr/>
            </a:lvl1pPr>
          </a:lstStyle>
          <a:p>
            <a:pPr>
              <a:defRPr/>
            </a:pPr>
            <a:fld id="{0FA7DD18-9778-407E-924B-B9A4698661A9}" type="datetimeFigureOut">
              <a:rPr lang="en-US"/>
              <a:pPr>
                <a:defRPr/>
              </a:pPr>
              <a:t>4/19/2025</a:t>
            </a:fld>
            <a:endParaRPr lang="en-US"/>
          </a:p>
        </p:txBody>
      </p:sp>
      <p:sp>
        <p:nvSpPr>
          <p:cNvPr id="3" name="Footer Placeholder 2">
            <a:extLst>
              <a:ext uri="{FF2B5EF4-FFF2-40B4-BE49-F238E27FC236}">
                <a16:creationId xmlns:a16="http://schemas.microsoft.com/office/drawing/2014/main" id="{C2E6C7BC-147F-6DC5-BCB2-6357FEFD8D3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E90A28A9-CC5E-79EC-057C-D5F0C2BADA9E}"/>
              </a:ext>
            </a:extLst>
          </p:cNvPr>
          <p:cNvSpPr>
            <a:spLocks noGrp="1"/>
          </p:cNvSpPr>
          <p:nvPr>
            <p:ph type="sldNum" sz="quarter" idx="12"/>
          </p:nvPr>
        </p:nvSpPr>
        <p:spPr/>
        <p:txBody>
          <a:bodyPr/>
          <a:lstStyle>
            <a:lvl1pPr>
              <a:defRPr/>
            </a:lvl1pPr>
          </a:lstStyle>
          <a:p>
            <a:fld id="{567F09C5-3F0A-4C55-BFCF-E8F44C77819F}" type="slidenum">
              <a:rPr lang="en-US" altLang="en-US"/>
              <a:pPr/>
              <a:t>‹#›</a:t>
            </a:fld>
            <a:endParaRPr lang="en-US" altLang="en-US"/>
          </a:p>
        </p:txBody>
      </p:sp>
    </p:spTree>
    <p:extLst>
      <p:ext uri="{BB962C8B-B14F-4D97-AF65-F5344CB8AC3E}">
        <p14:creationId xmlns:p14="http://schemas.microsoft.com/office/powerpoint/2010/main" val="1824261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00951E2E-7838-238A-697E-D08DF6279F9A}"/>
              </a:ext>
            </a:extLst>
          </p:cNvPr>
          <p:cNvSpPr>
            <a:spLocks noGrp="1"/>
          </p:cNvSpPr>
          <p:nvPr>
            <p:ph type="dt" sz="half" idx="10"/>
          </p:nvPr>
        </p:nvSpPr>
        <p:spPr/>
        <p:txBody>
          <a:bodyPr/>
          <a:lstStyle>
            <a:lvl1pPr>
              <a:defRPr/>
            </a:lvl1pPr>
          </a:lstStyle>
          <a:p>
            <a:pPr>
              <a:defRPr/>
            </a:pPr>
            <a:fld id="{5E3E2C08-747B-41E6-9A8E-11FFF48F92C9}" type="datetimeFigureOut">
              <a:rPr lang="en-US"/>
              <a:pPr>
                <a:defRPr/>
              </a:pPr>
              <a:t>4/19/2025</a:t>
            </a:fld>
            <a:endParaRPr lang="en-US"/>
          </a:p>
        </p:txBody>
      </p:sp>
      <p:sp>
        <p:nvSpPr>
          <p:cNvPr id="6" name="Footer Placeholder 2">
            <a:extLst>
              <a:ext uri="{FF2B5EF4-FFF2-40B4-BE49-F238E27FC236}">
                <a16:creationId xmlns:a16="http://schemas.microsoft.com/office/drawing/2014/main" id="{E1D38F8E-E018-3194-1DF0-BEB704FAEA8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33BA409E-3178-7EC4-AD85-52F13264BC78}"/>
              </a:ext>
            </a:extLst>
          </p:cNvPr>
          <p:cNvSpPr>
            <a:spLocks noGrp="1"/>
          </p:cNvSpPr>
          <p:nvPr>
            <p:ph type="sldNum" sz="quarter" idx="12"/>
          </p:nvPr>
        </p:nvSpPr>
        <p:spPr/>
        <p:txBody>
          <a:bodyPr/>
          <a:lstStyle>
            <a:lvl1pPr>
              <a:defRPr/>
            </a:lvl1pPr>
          </a:lstStyle>
          <a:p>
            <a:fld id="{3CEB612A-F8A4-4051-8D57-4FA9157422A8}" type="slidenum">
              <a:rPr lang="en-US" altLang="en-US"/>
              <a:pPr/>
              <a:t>‹#›</a:t>
            </a:fld>
            <a:endParaRPr lang="en-US" altLang="en-US"/>
          </a:p>
        </p:txBody>
      </p:sp>
    </p:spTree>
    <p:extLst>
      <p:ext uri="{BB962C8B-B14F-4D97-AF65-F5344CB8AC3E}">
        <p14:creationId xmlns:p14="http://schemas.microsoft.com/office/powerpoint/2010/main" val="926958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7AB1CD69-AA03-1C50-754F-ECC512D844AE}"/>
              </a:ext>
            </a:extLst>
          </p:cNvPr>
          <p:cNvSpPr>
            <a:spLocks noGrp="1"/>
          </p:cNvSpPr>
          <p:nvPr>
            <p:ph type="dt" sz="half" idx="10"/>
          </p:nvPr>
        </p:nvSpPr>
        <p:spPr/>
        <p:txBody>
          <a:bodyPr/>
          <a:lstStyle>
            <a:lvl1pPr>
              <a:defRPr/>
            </a:lvl1pPr>
          </a:lstStyle>
          <a:p>
            <a:pPr>
              <a:defRPr/>
            </a:pPr>
            <a:fld id="{D746F936-71BE-4D49-BB5B-6C408D2D46D0}" type="datetimeFigureOut">
              <a:rPr lang="en-US"/>
              <a:pPr>
                <a:defRPr/>
              </a:pPr>
              <a:t>4/19/2025</a:t>
            </a:fld>
            <a:endParaRPr lang="en-US"/>
          </a:p>
        </p:txBody>
      </p:sp>
      <p:sp>
        <p:nvSpPr>
          <p:cNvPr id="6" name="Footer Placeholder 2">
            <a:extLst>
              <a:ext uri="{FF2B5EF4-FFF2-40B4-BE49-F238E27FC236}">
                <a16:creationId xmlns:a16="http://schemas.microsoft.com/office/drawing/2014/main" id="{2FB957AD-4F2B-D289-2BA2-A38E21809D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22">
            <a:extLst>
              <a:ext uri="{FF2B5EF4-FFF2-40B4-BE49-F238E27FC236}">
                <a16:creationId xmlns:a16="http://schemas.microsoft.com/office/drawing/2014/main" id="{758817B1-23E5-FACB-1EE8-101EB2321E09}"/>
              </a:ext>
            </a:extLst>
          </p:cNvPr>
          <p:cNvSpPr>
            <a:spLocks noGrp="1"/>
          </p:cNvSpPr>
          <p:nvPr>
            <p:ph type="sldNum" sz="quarter" idx="12"/>
          </p:nvPr>
        </p:nvSpPr>
        <p:spPr/>
        <p:txBody>
          <a:bodyPr/>
          <a:lstStyle>
            <a:lvl1pPr>
              <a:defRPr/>
            </a:lvl1pPr>
          </a:lstStyle>
          <a:p>
            <a:fld id="{9475C80B-3443-4ED1-B843-91164DE3570A}" type="slidenum">
              <a:rPr lang="en-US" altLang="en-US"/>
              <a:pPr/>
              <a:t>‹#›</a:t>
            </a:fld>
            <a:endParaRPr lang="en-US" altLang="en-US"/>
          </a:p>
        </p:txBody>
      </p:sp>
    </p:spTree>
    <p:extLst>
      <p:ext uri="{BB962C8B-B14F-4D97-AF65-F5344CB8AC3E}">
        <p14:creationId xmlns:p14="http://schemas.microsoft.com/office/powerpoint/2010/main" val="2790938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a:extLst>
              <a:ext uri="{FF2B5EF4-FFF2-40B4-BE49-F238E27FC236}">
                <a16:creationId xmlns:a16="http://schemas.microsoft.com/office/drawing/2014/main" id="{EB603B9C-BCC7-AF25-C464-53EF975964D5}"/>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1027" name="Text Placeholder 12">
            <a:extLst>
              <a:ext uri="{FF2B5EF4-FFF2-40B4-BE49-F238E27FC236}">
                <a16:creationId xmlns:a16="http://schemas.microsoft.com/office/drawing/2014/main" id="{EE7FA858-D192-6086-6F77-07C48799610D}"/>
              </a:ext>
            </a:extLst>
          </p:cNvPr>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0A8B59CE-5F84-1A9C-D59A-BCB0C580D4A2}"/>
              </a:ext>
            </a:extLst>
          </p:cNvPr>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smtClean="0">
                <a:solidFill>
                  <a:schemeClr val="tx1">
                    <a:shade val="50000"/>
                  </a:schemeClr>
                </a:solidFill>
                <a:latin typeface="+mn-lt"/>
                <a:cs typeface="+mn-cs"/>
              </a:defRPr>
            </a:lvl1pPr>
          </a:lstStyle>
          <a:p>
            <a:pPr>
              <a:defRPr/>
            </a:pPr>
            <a:fld id="{845FC20A-673F-45ED-8950-6350DE9812D9}" type="datetimeFigureOut">
              <a:rPr lang="en-US"/>
              <a:pPr>
                <a:defRPr/>
              </a:pPr>
              <a:t>4/19/2025</a:t>
            </a:fld>
            <a:endParaRPr lang="en-US"/>
          </a:p>
        </p:txBody>
      </p:sp>
      <p:sp>
        <p:nvSpPr>
          <p:cNvPr id="3" name="Footer Placeholder 2">
            <a:extLst>
              <a:ext uri="{FF2B5EF4-FFF2-40B4-BE49-F238E27FC236}">
                <a16:creationId xmlns:a16="http://schemas.microsoft.com/office/drawing/2014/main" id="{4ADB2783-37EC-971A-9990-3602D1C431E4}"/>
              </a:ext>
            </a:extLst>
          </p:cNvPr>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endParaRPr lang="en-US"/>
          </a:p>
        </p:txBody>
      </p:sp>
      <p:sp>
        <p:nvSpPr>
          <p:cNvPr id="23" name="Slide Number Placeholder 22">
            <a:extLst>
              <a:ext uri="{FF2B5EF4-FFF2-40B4-BE49-F238E27FC236}">
                <a16:creationId xmlns:a16="http://schemas.microsoft.com/office/drawing/2014/main" id="{E68ACC8F-B842-42D9-ECBF-2711301ED7F8}"/>
              </a:ext>
            </a:extLst>
          </p:cNvPr>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sz="1200">
                <a:solidFill>
                  <a:srgbClr val="BCBCBC"/>
                </a:solidFill>
                <a:latin typeface="Book Antiqua" panose="02040602050305030304" pitchFamily="18" charset="0"/>
              </a:defRPr>
            </a:lvl1pPr>
          </a:lstStyle>
          <a:p>
            <a:fld id="{2E9A3D3A-FFD9-4D2D-A43E-58CE93D56E6D}" type="slidenum">
              <a:rPr lang="en-US" altLang="en-US"/>
              <a:pPr/>
              <a:t>‹#›</a:t>
            </a:fld>
            <a:endParaRPr lang="en-US" alt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fontAlgn="base">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fontAlgn="base">
        <a:spcBef>
          <a:spcPct val="0"/>
        </a:spcBef>
        <a:spcAft>
          <a:spcPct val="0"/>
        </a:spcAft>
        <a:defRPr sz="4100" b="1">
          <a:solidFill>
            <a:schemeClr val="tx1"/>
          </a:solidFill>
          <a:latin typeface="Lucida Sans" panose="020B0602030504020204" pitchFamily="34" charset="0"/>
        </a:defRPr>
      </a:lvl2pPr>
      <a:lvl3pPr algn="ctr" rtl="0" fontAlgn="base">
        <a:spcBef>
          <a:spcPct val="0"/>
        </a:spcBef>
        <a:spcAft>
          <a:spcPct val="0"/>
        </a:spcAft>
        <a:defRPr sz="4100" b="1">
          <a:solidFill>
            <a:schemeClr val="tx1"/>
          </a:solidFill>
          <a:latin typeface="Lucida Sans" panose="020B0602030504020204" pitchFamily="34" charset="0"/>
        </a:defRPr>
      </a:lvl3pPr>
      <a:lvl4pPr algn="ctr" rtl="0" fontAlgn="base">
        <a:spcBef>
          <a:spcPct val="0"/>
        </a:spcBef>
        <a:spcAft>
          <a:spcPct val="0"/>
        </a:spcAft>
        <a:defRPr sz="4100" b="1">
          <a:solidFill>
            <a:schemeClr val="tx1"/>
          </a:solidFill>
          <a:latin typeface="Lucida Sans" panose="020B0602030504020204" pitchFamily="34" charset="0"/>
        </a:defRPr>
      </a:lvl4pPr>
      <a:lvl5pPr algn="ctr" rtl="0" fontAlgn="base">
        <a:spcBef>
          <a:spcPct val="0"/>
        </a:spcBef>
        <a:spcAft>
          <a:spcPct val="0"/>
        </a:spcAft>
        <a:defRPr sz="4100" b="1">
          <a:solidFill>
            <a:schemeClr val="tx1"/>
          </a:solidFill>
          <a:latin typeface="Lucida Sans" panose="020B0602030504020204" pitchFamily="34" charset="0"/>
        </a:defRPr>
      </a:lvl5pPr>
      <a:lvl6pPr marL="457200" algn="ctr" rtl="0" fontAlgn="base">
        <a:spcBef>
          <a:spcPct val="0"/>
        </a:spcBef>
        <a:spcAft>
          <a:spcPct val="0"/>
        </a:spcAft>
        <a:defRPr sz="4100" b="1">
          <a:solidFill>
            <a:schemeClr val="tx1"/>
          </a:solidFill>
          <a:latin typeface="Lucida Sans" panose="020B0602030504020204" pitchFamily="34" charset="0"/>
        </a:defRPr>
      </a:lvl6pPr>
      <a:lvl7pPr marL="914400" algn="ctr" rtl="0" fontAlgn="base">
        <a:spcBef>
          <a:spcPct val="0"/>
        </a:spcBef>
        <a:spcAft>
          <a:spcPct val="0"/>
        </a:spcAft>
        <a:defRPr sz="4100" b="1">
          <a:solidFill>
            <a:schemeClr val="tx1"/>
          </a:solidFill>
          <a:latin typeface="Lucida Sans" panose="020B0602030504020204" pitchFamily="34" charset="0"/>
        </a:defRPr>
      </a:lvl7pPr>
      <a:lvl8pPr marL="1371600" algn="ctr" rtl="0" fontAlgn="base">
        <a:spcBef>
          <a:spcPct val="0"/>
        </a:spcBef>
        <a:spcAft>
          <a:spcPct val="0"/>
        </a:spcAft>
        <a:defRPr sz="4100" b="1">
          <a:solidFill>
            <a:schemeClr val="tx1"/>
          </a:solidFill>
          <a:latin typeface="Lucida Sans" panose="020B0602030504020204" pitchFamily="34" charset="0"/>
        </a:defRPr>
      </a:lvl8pPr>
      <a:lvl9pPr marL="1828800" algn="ctr" rtl="0" fontAlgn="base">
        <a:spcBef>
          <a:spcPct val="0"/>
        </a:spcBef>
        <a:spcAft>
          <a:spcPct val="0"/>
        </a:spcAft>
        <a:defRPr sz="4100" b="1">
          <a:solidFill>
            <a:schemeClr val="tx1"/>
          </a:solidFill>
          <a:latin typeface="Lucida Sans" panose="020B0602030504020204" pitchFamily="34" charset="0"/>
        </a:defRPr>
      </a:lvl9pPr>
    </p:titleStyle>
    <p:bodyStyle>
      <a:lvl1pPr marL="547688" indent="-411163" algn="l" rtl="0" fontAlgn="base">
        <a:spcBef>
          <a:spcPct val="20000"/>
        </a:spcBef>
        <a:spcAft>
          <a:spcPct val="0"/>
        </a:spcAft>
        <a:buClr>
          <a:srgbClr val="F9F9F9"/>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fontAlgn="base">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fontAlgn="base">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fontAlgn="base">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fontAlgn="base">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80C85-13BB-0B58-B139-5E879E1287E6}"/>
              </a:ext>
            </a:extLst>
          </p:cNvPr>
          <p:cNvSpPr>
            <a:spLocks noGrp="1"/>
          </p:cNvSpPr>
          <p:nvPr>
            <p:ph type="ctrTitle"/>
          </p:nvPr>
        </p:nvSpPr>
        <p:spPr>
          <a:xfrm>
            <a:off x="876300" y="381000"/>
            <a:ext cx="7239000" cy="2286000"/>
          </a:xfrm>
          <a:solidFill>
            <a:schemeClr val="accent2">
              <a:lumMod val="75000"/>
            </a:schemeClr>
          </a:solidFill>
        </p:spPr>
        <p:txBody>
          <a:bodyPr>
            <a:normAutofit/>
          </a:bodyPr>
          <a:lstStyle/>
          <a:p>
            <a:pPr fontAlgn="auto">
              <a:spcAft>
                <a:spcPts val="0"/>
              </a:spcAft>
              <a:defRPr/>
            </a:pPr>
            <a:r>
              <a:rPr lang="en-US" sz="7200" dirty="0"/>
              <a:t>The Deity Of</a:t>
            </a:r>
            <a:br>
              <a:rPr lang="en-US" sz="7200" dirty="0"/>
            </a:br>
            <a:r>
              <a:rPr lang="en-US" sz="7200" dirty="0"/>
              <a:t>Jesus Christ</a:t>
            </a:r>
          </a:p>
        </p:txBody>
      </p:sp>
      <p:sp>
        <p:nvSpPr>
          <p:cNvPr id="2051" name="Subtitle 2">
            <a:extLst>
              <a:ext uri="{FF2B5EF4-FFF2-40B4-BE49-F238E27FC236}">
                <a16:creationId xmlns:a16="http://schemas.microsoft.com/office/drawing/2014/main" id="{EEE1100A-37AF-380C-254B-D370234D0DFD}"/>
              </a:ext>
            </a:extLst>
          </p:cNvPr>
          <p:cNvSpPr>
            <a:spLocks noGrp="1"/>
          </p:cNvSpPr>
          <p:nvPr>
            <p:ph type="subTitle" idx="1"/>
          </p:nvPr>
        </p:nvSpPr>
        <p:spPr>
          <a:xfrm>
            <a:off x="533400" y="3124200"/>
            <a:ext cx="7924800" cy="1752600"/>
          </a:xfrm>
        </p:spPr>
        <p:txBody>
          <a:bodyPr/>
          <a:lstStyle/>
          <a:p>
            <a:r>
              <a:rPr lang="en-US" altLang="en-US" sz="3700" dirty="0"/>
              <a:t>What do you think about the Christ?</a:t>
            </a:r>
          </a:p>
          <a:p>
            <a:r>
              <a:rPr lang="en-US" altLang="en-US" sz="3700" b="1" dirty="0">
                <a:solidFill>
                  <a:schemeClr val="accent2"/>
                </a:solidFill>
              </a:rPr>
              <a:t>Matthew 22:42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1000"/>
                                        <p:tgtEl>
                                          <p:spTgt spid="2051">
                                            <p:txEl>
                                              <p:pRg st="0" end="0"/>
                                            </p:txEl>
                                          </p:spTgt>
                                        </p:tgtEl>
                                      </p:cBhvr>
                                    </p:animEffect>
                                    <p:anim calcmode="lin" valueType="num">
                                      <p:cBhvr>
                                        <p:cTn id="8"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051">
                                            <p:txEl>
                                              <p:pRg st="1" end="1"/>
                                            </p:txEl>
                                          </p:spTgt>
                                        </p:tgtEl>
                                        <p:attrNameLst>
                                          <p:attrName>style.visibility</p:attrName>
                                        </p:attrNameLst>
                                      </p:cBhvr>
                                      <p:to>
                                        <p:strVal val="visible"/>
                                      </p:to>
                                    </p:set>
                                    <p:animEffect transition="in" filter="fade">
                                      <p:cBhvr>
                                        <p:cTn id="12" dur="1000"/>
                                        <p:tgtEl>
                                          <p:spTgt spid="2051">
                                            <p:txEl>
                                              <p:pRg st="1" end="1"/>
                                            </p:txEl>
                                          </p:spTgt>
                                        </p:tgtEl>
                                      </p:cBhvr>
                                    </p:animEffect>
                                    <p:anim calcmode="lin" valueType="num">
                                      <p:cBhvr>
                                        <p:cTn id="13" dur="10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05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DE389-226A-5A5D-B53F-A656DE34E757}"/>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ACTED As Though </a:t>
            </a:r>
            <a:br>
              <a:rPr lang="en-US" sz="4000" dirty="0"/>
            </a:br>
            <a:r>
              <a:rPr lang="en-US" sz="4000" dirty="0"/>
              <a:t>He Were Deity</a:t>
            </a:r>
          </a:p>
        </p:txBody>
      </p:sp>
      <p:sp>
        <p:nvSpPr>
          <p:cNvPr id="9219" name="Content Placeholder 2">
            <a:extLst>
              <a:ext uri="{FF2B5EF4-FFF2-40B4-BE49-F238E27FC236}">
                <a16:creationId xmlns:a16="http://schemas.microsoft.com/office/drawing/2014/main" id="{83D6D529-6E90-A19A-FDF2-7807F4FCE500}"/>
              </a:ext>
            </a:extLst>
          </p:cNvPr>
          <p:cNvSpPr>
            <a:spLocks noGrp="1"/>
          </p:cNvSpPr>
          <p:nvPr>
            <p:ph idx="1"/>
          </p:nvPr>
        </p:nvSpPr>
        <p:spPr>
          <a:xfrm>
            <a:off x="228600" y="1524000"/>
            <a:ext cx="8229600" cy="5257800"/>
          </a:xfrm>
        </p:spPr>
        <p:txBody>
          <a:bodyPr/>
          <a:lstStyle/>
          <a:p>
            <a:pPr>
              <a:buFont typeface="Wingdings 2" panose="05020102010507070707" pitchFamily="18" charset="2"/>
              <a:buNone/>
            </a:pPr>
            <a:r>
              <a:rPr lang="en-US" altLang="en-US" sz="3600" u="sng" dirty="0"/>
              <a:t>Jesus exercised power that no ordinary human being possesses</a:t>
            </a:r>
            <a:r>
              <a:rPr lang="en-US" altLang="en-US" sz="3600" dirty="0"/>
              <a:t>. </a:t>
            </a:r>
          </a:p>
          <a:p>
            <a:pPr>
              <a:buFont typeface="Wingdings 2" panose="05020102010507070707" pitchFamily="18" charset="2"/>
              <a:buNone/>
            </a:pPr>
            <a:r>
              <a:rPr lang="en-US" altLang="en-US" dirty="0"/>
              <a:t>1. He rebuked the winds and the sea, and it became perfectly calm. </a:t>
            </a:r>
            <a:r>
              <a:rPr lang="en-US" altLang="en-US" b="1" dirty="0">
                <a:solidFill>
                  <a:schemeClr val="accent2"/>
                </a:solidFill>
              </a:rPr>
              <a:t>(Matthew 8:23-27)</a:t>
            </a:r>
          </a:p>
          <a:p>
            <a:pPr>
              <a:buFont typeface="Wingdings 2" panose="05020102010507070707" pitchFamily="18" charset="2"/>
              <a:buNone/>
            </a:pPr>
            <a:r>
              <a:rPr lang="en-US" altLang="en-US" dirty="0">
                <a:solidFill>
                  <a:schemeClr val="tx2"/>
                </a:solidFill>
              </a:rPr>
              <a:t>2. He walked on water. </a:t>
            </a:r>
            <a:r>
              <a:rPr lang="en-US" altLang="en-US" b="1" dirty="0">
                <a:solidFill>
                  <a:schemeClr val="accent2"/>
                </a:solidFill>
              </a:rPr>
              <a:t>(Matthew 14:22-33) </a:t>
            </a:r>
          </a:p>
          <a:p>
            <a:pPr>
              <a:buFont typeface="Wingdings 2" panose="05020102010507070707" pitchFamily="18" charset="2"/>
              <a:buNone/>
            </a:pPr>
            <a:r>
              <a:rPr lang="en-US" altLang="en-US" dirty="0"/>
              <a:t>3. He commanded even the unclean spirits, and they obeyed Him. </a:t>
            </a:r>
            <a:r>
              <a:rPr lang="en-US" altLang="en-US" b="1" dirty="0">
                <a:solidFill>
                  <a:schemeClr val="accent2"/>
                </a:solidFill>
              </a:rPr>
              <a:t>(Mark 1:23-27)</a:t>
            </a:r>
          </a:p>
          <a:p>
            <a:pPr>
              <a:buFont typeface="Wingdings 2" panose="05020102010507070707" pitchFamily="18" charset="2"/>
              <a:buNone/>
            </a:pPr>
            <a:r>
              <a:rPr lang="en-US" altLang="en-US" dirty="0"/>
              <a:t>4. He fed over 5,000 people with five loaves and two fishes. </a:t>
            </a:r>
            <a:r>
              <a:rPr lang="en-US" altLang="en-US" b="1" dirty="0">
                <a:solidFill>
                  <a:schemeClr val="accent2"/>
                </a:solidFill>
              </a:rPr>
              <a:t>(Matthew 14:15-21)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1000"/>
                                        <p:tgtEl>
                                          <p:spTgt spid="9219">
                                            <p:txEl>
                                              <p:pRg st="0" end="0"/>
                                            </p:txEl>
                                          </p:spTgt>
                                        </p:tgtEl>
                                      </p:cBhvr>
                                    </p:animEffect>
                                    <p:anim calcmode="lin" valueType="num">
                                      <p:cBhvr>
                                        <p:cTn id="8"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Effect transition="in" filter="fade">
                                      <p:cBhvr>
                                        <p:cTn id="14" dur="1000"/>
                                        <p:tgtEl>
                                          <p:spTgt spid="9219">
                                            <p:txEl>
                                              <p:pRg st="1" end="1"/>
                                            </p:txEl>
                                          </p:spTgt>
                                        </p:tgtEl>
                                      </p:cBhvr>
                                    </p:animEffect>
                                    <p:anim calcmode="lin" valueType="num">
                                      <p:cBhvr>
                                        <p:cTn id="15"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219">
                                            <p:txEl>
                                              <p:pRg st="2" end="2"/>
                                            </p:txEl>
                                          </p:spTgt>
                                        </p:tgtEl>
                                        <p:attrNameLst>
                                          <p:attrName>style.visibility</p:attrName>
                                        </p:attrNameLst>
                                      </p:cBhvr>
                                      <p:to>
                                        <p:strVal val="visible"/>
                                      </p:to>
                                    </p:set>
                                    <p:animEffect transition="in" filter="fade">
                                      <p:cBhvr>
                                        <p:cTn id="21" dur="1000"/>
                                        <p:tgtEl>
                                          <p:spTgt spid="9219">
                                            <p:txEl>
                                              <p:pRg st="2" end="2"/>
                                            </p:txEl>
                                          </p:spTgt>
                                        </p:tgtEl>
                                      </p:cBhvr>
                                    </p:animEffect>
                                    <p:anim calcmode="lin" valueType="num">
                                      <p:cBhvr>
                                        <p:cTn id="22"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2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219">
                                            <p:txEl>
                                              <p:pRg st="3" end="3"/>
                                            </p:txEl>
                                          </p:spTgt>
                                        </p:tgtEl>
                                        <p:attrNameLst>
                                          <p:attrName>style.visibility</p:attrName>
                                        </p:attrNameLst>
                                      </p:cBhvr>
                                      <p:to>
                                        <p:strVal val="visible"/>
                                      </p:to>
                                    </p:set>
                                    <p:animEffect transition="in" filter="fade">
                                      <p:cBhvr>
                                        <p:cTn id="28" dur="1000"/>
                                        <p:tgtEl>
                                          <p:spTgt spid="9219">
                                            <p:txEl>
                                              <p:pRg st="3" end="3"/>
                                            </p:txEl>
                                          </p:spTgt>
                                        </p:tgtEl>
                                      </p:cBhvr>
                                    </p:animEffect>
                                    <p:anim calcmode="lin" valueType="num">
                                      <p:cBhvr>
                                        <p:cTn id="29"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2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219">
                                            <p:txEl>
                                              <p:pRg st="4" end="4"/>
                                            </p:txEl>
                                          </p:spTgt>
                                        </p:tgtEl>
                                        <p:attrNameLst>
                                          <p:attrName>style.visibility</p:attrName>
                                        </p:attrNameLst>
                                      </p:cBhvr>
                                      <p:to>
                                        <p:strVal val="visible"/>
                                      </p:to>
                                    </p:set>
                                    <p:animEffect transition="in" filter="fade">
                                      <p:cBhvr>
                                        <p:cTn id="35" dur="1000"/>
                                        <p:tgtEl>
                                          <p:spTgt spid="9219">
                                            <p:txEl>
                                              <p:pRg st="4" end="4"/>
                                            </p:txEl>
                                          </p:spTgt>
                                        </p:tgtEl>
                                      </p:cBhvr>
                                    </p:animEffect>
                                    <p:anim calcmode="lin" valueType="num">
                                      <p:cBhvr>
                                        <p:cTn id="36" dur="1000" fill="hold"/>
                                        <p:tgtEl>
                                          <p:spTgt spid="921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21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9FD8A-BBB0-323F-AF7E-8A5CEC50088E}"/>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ACTED As Though </a:t>
            </a:r>
            <a:br>
              <a:rPr lang="en-US" sz="4000" dirty="0"/>
            </a:br>
            <a:r>
              <a:rPr lang="en-US" sz="4000" dirty="0"/>
              <a:t>He Were Deity</a:t>
            </a:r>
          </a:p>
        </p:txBody>
      </p:sp>
      <p:sp>
        <p:nvSpPr>
          <p:cNvPr id="10243" name="Content Placeholder 2">
            <a:extLst>
              <a:ext uri="{FF2B5EF4-FFF2-40B4-BE49-F238E27FC236}">
                <a16:creationId xmlns:a16="http://schemas.microsoft.com/office/drawing/2014/main" id="{06BED798-B4F7-16A4-DE7A-6F2069684B71}"/>
              </a:ext>
            </a:extLst>
          </p:cNvPr>
          <p:cNvSpPr>
            <a:spLocks noGrp="1"/>
          </p:cNvSpPr>
          <p:nvPr>
            <p:ph idx="1"/>
          </p:nvPr>
        </p:nvSpPr>
        <p:spPr>
          <a:xfrm>
            <a:off x="228600" y="1600200"/>
            <a:ext cx="8229600" cy="5257800"/>
          </a:xfrm>
        </p:spPr>
        <p:txBody>
          <a:bodyPr/>
          <a:lstStyle/>
          <a:p>
            <a:pPr>
              <a:buFont typeface="Wingdings 2" panose="05020102010507070707" pitchFamily="18" charset="2"/>
              <a:buNone/>
            </a:pPr>
            <a:r>
              <a:rPr lang="en-US" altLang="en-US" sz="3600" u="sng" dirty="0"/>
              <a:t>Jesus exercised power that no ordinary human being possesses</a:t>
            </a:r>
            <a:r>
              <a:rPr lang="en-US" altLang="en-US" sz="3600" dirty="0"/>
              <a:t>. </a:t>
            </a:r>
          </a:p>
          <a:p>
            <a:pPr>
              <a:buFont typeface="Wingdings 2" panose="05020102010507070707" pitchFamily="18" charset="2"/>
              <a:buNone/>
            </a:pPr>
            <a:r>
              <a:rPr lang="en-US" altLang="en-US" dirty="0"/>
              <a:t>5. He cleansed lepers. </a:t>
            </a:r>
            <a:r>
              <a:rPr lang="en-US" altLang="en-US" b="1" dirty="0">
                <a:solidFill>
                  <a:schemeClr val="accent2"/>
                </a:solidFill>
              </a:rPr>
              <a:t>(Matthew 8:2-3)</a:t>
            </a:r>
          </a:p>
          <a:p>
            <a:pPr>
              <a:buNone/>
            </a:pPr>
            <a:r>
              <a:rPr lang="en-US" altLang="en-US" dirty="0"/>
              <a:t>6. He gave sight to the blind. </a:t>
            </a:r>
            <a:r>
              <a:rPr lang="en-US" altLang="en-US" b="1" dirty="0">
                <a:solidFill>
                  <a:schemeClr val="accent2"/>
                </a:solidFill>
              </a:rPr>
              <a:t>(John 9:1-7)</a:t>
            </a:r>
          </a:p>
          <a:p>
            <a:pPr>
              <a:buNone/>
            </a:pPr>
            <a:r>
              <a:rPr lang="en-US" altLang="en-US" dirty="0"/>
              <a:t>7. He made the deaf hear. </a:t>
            </a:r>
            <a:r>
              <a:rPr lang="en-US" altLang="en-US" b="1" dirty="0">
                <a:solidFill>
                  <a:schemeClr val="accent2"/>
                </a:solidFill>
              </a:rPr>
              <a:t>(Mark 7:32-35)</a:t>
            </a:r>
          </a:p>
          <a:p>
            <a:pPr>
              <a:buFont typeface="Wingdings 2" panose="05020102010507070707" pitchFamily="18" charset="2"/>
              <a:buNone/>
            </a:pPr>
            <a:r>
              <a:rPr lang="en-US" altLang="en-US" dirty="0"/>
              <a:t>8. He raised the dead. </a:t>
            </a:r>
            <a:r>
              <a:rPr lang="en-US" altLang="en-US" b="1" dirty="0">
                <a:solidFill>
                  <a:schemeClr val="accent2"/>
                </a:solidFill>
              </a:rPr>
              <a:t>(John 11:38-45)</a:t>
            </a:r>
          </a:p>
          <a:p>
            <a:pPr>
              <a:buFont typeface="Wingdings 2" panose="05020102010507070707" pitchFamily="18" charset="2"/>
              <a:buNone/>
            </a:pPr>
            <a:r>
              <a:rPr lang="en-US" altLang="en-US" dirty="0"/>
              <a:t>9. He forgave sins. </a:t>
            </a:r>
            <a:r>
              <a:rPr lang="en-US" altLang="en-US" b="1" dirty="0">
                <a:solidFill>
                  <a:schemeClr val="accent2"/>
                </a:solidFill>
              </a:rPr>
              <a:t>(Mark 2:1-12)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1000"/>
                                        <p:tgtEl>
                                          <p:spTgt spid="10243">
                                            <p:txEl>
                                              <p:pRg st="0" end="0"/>
                                            </p:txEl>
                                          </p:spTgt>
                                        </p:tgtEl>
                                      </p:cBhvr>
                                    </p:animEffect>
                                    <p:anim calcmode="lin" valueType="num">
                                      <p:cBhvr>
                                        <p:cTn id="8"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243">
                                            <p:txEl>
                                              <p:pRg st="1" end="1"/>
                                            </p:txEl>
                                          </p:spTgt>
                                        </p:tgtEl>
                                        <p:attrNameLst>
                                          <p:attrName>style.visibility</p:attrName>
                                        </p:attrNameLst>
                                      </p:cBhvr>
                                      <p:to>
                                        <p:strVal val="visible"/>
                                      </p:to>
                                    </p:set>
                                    <p:animEffect transition="in" filter="fade">
                                      <p:cBhvr>
                                        <p:cTn id="14" dur="1000"/>
                                        <p:tgtEl>
                                          <p:spTgt spid="10243">
                                            <p:txEl>
                                              <p:pRg st="1" end="1"/>
                                            </p:txEl>
                                          </p:spTgt>
                                        </p:tgtEl>
                                      </p:cBhvr>
                                    </p:animEffect>
                                    <p:anim calcmode="lin" valueType="num">
                                      <p:cBhvr>
                                        <p:cTn id="15" dur="1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2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243">
                                            <p:txEl>
                                              <p:pRg st="2" end="2"/>
                                            </p:txEl>
                                          </p:spTgt>
                                        </p:tgtEl>
                                        <p:attrNameLst>
                                          <p:attrName>style.visibility</p:attrName>
                                        </p:attrNameLst>
                                      </p:cBhvr>
                                      <p:to>
                                        <p:strVal val="visible"/>
                                      </p:to>
                                    </p:set>
                                    <p:animEffect transition="in" filter="fade">
                                      <p:cBhvr>
                                        <p:cTn id="21" dur="1000"/>
                                        <p:tgtEl>
                                          <p:spTgt spid="10243">
                                            <p:txEl>
                                              <p:pRg st="2" end="2"/>
                                            </p:txEl>
                                          </p:spTgt>
                                        </p:tgtEl>
                                      </p:cBhvr>
                                    </p:animEffect>
                                    <p:anim calcmode="lin" valueType="num">
                                      <p:cBhvr>
                                        <p:cTn id="22"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2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243">
                                            <p:txEl>
                                              <p:pRg st="3" end="3"/>
                                            </p:txEl>
                                          </p:spTgt>
                                        </p:tgtEl>
                                        <p:attrNameLst>
                                          <p:attrName>style.visibility</p:attrName>
                                        </p:attrNameLst>
                                      </p:cBhvr>
                                      <p:to>
                                        <p:strVal val="visible"/>
                                      </p:to>
                                    </p:set>
                                    <p:animEffect transition="in" filter="fade">
                                      <p:cBhvr>
                                        <p:cTn id="28" dur="1000"/>
                                        <p:tgtEl>
                                          <p:spTgt spid="10243">
                                            <p:txEl>
                                              <p:pRg st="3" end="3"/>
                                            </p:txEl>
                                          </p:spTgt>
                                        </p:tgtEl>
                                      </p:cBhvr>
                                    </p:animEffect>
                                    <p:anim calcmode="lin" valueType="num">
                                      <p:cBhvr>
                                        <p:cTn id="29" dur="10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024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243">
                                            <p:txEl>
                                              <p:pRg st="4" end="4"/>
                                            </p:txEl>
                                          </p:spTgt>
                                        </p:tgtEl>
                                        <p:attrNameLst>
                                          <p:attrName>style.visibility</p:attrName>
                                        </p:attrNameLst>
                                      </p:cBhvr>
                                      <p:to>
                                        <p:strVal val="visible"/>
                                      </p:to>
                                    </p:set>
                                    <p:animEffect transition="in" filter="fade">
                                      <p:cBhvr>
                                        <p:cTn id="35" dur="1000"/>
                                        <p:tgtEl>
                                          <p:spTgt spid="10243">
                                            <p:txEl>
                                              <p:pRg st="4" end="4"/>
                                            </p:txEl>
                                          </p:spTgt>
                                        </p:tgtEl>
                                      </p:cBhvr>
                                    </p:animEffect>
                                    <p:anim calcmode="lin" valueType="num">
                                      <p:cBhvr>
                                        <p:cTn id="36" dur="10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024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243">
                                            <p:txEl>
                                              <p:pRg st="5" end="5"/>
                                            </p:txEl>
                                          </p:spTgt>
                                        </p:tgtEl>
                                        <p:attrNameLst>
                                          <p:attrName>style.visibility</p:attrName>
                                        </p:attrNameLst>
                                      </p:cBhvr>
                                      <p:to>
                                        <p:strVal val="visible"/>
                                      </p:to>
                                    </p:set>
                                    <p:animEffect transition="in" filter="fade">
                                      <p:cBhvr>
                                        <p:cTn id="42" dur="1000"/>
                                        <p:tgtEl>
                                          <p:spTgt spid="10243">
                                            <p:txEl>
                                              <p:pRg st="5" end="5"/>
                                            </p:txEl>
                                          </p:spTgt>
                                        </p:tgtEl>
                                      </p:cBhvr>
                                    </p:animEffect>
                                    <p:anim calcmode="lin" valueType="num">
                                      <p:cBhvr>
                                        <p:cTn id="43" dur="10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024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6652C-6AA4-CF66-FC1F-30EFB318BE43}"/>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ACTED As Though </a:t>
            </a:r>
            <a:br>
              <a:rPr lang="en-US" sz="4000" dirty="0"/>
            </a:br>
            <a:r>
              <a:rPr lang="en-US" sz="4000" dirty="0"/>
              <a:t>He Were Deity</a:t>
            </a:r>
          </a:p>
        </p:txBody>
      </p:sp>
      <p:sp>
        <p:nvSpPr>
          <p:cNvPr id="11267" name="Content Placeholder 2">
            <a:extLst>
              <a:ext uri="{FF2B5EF4-FFF2-40B4-BE49-F238E27FC236}">
                <a16:creationId xmlns:a16="http://schemas.microsoft.com/office/drawing/2014/main" id="{E6AAEEAA-FD34-0BDC-1000-13A4AC919FFB}"/>
              </a:ext>
            </a:extLst>
          </p:cNvPr>
          <p:cNvSpPr>
            <a:spLocks noGrp="1"/>
          </p:cNvSpPr>
          <p:nvPr>
            <p:ph idx="1"/>
          </p:nvPr>
        </p:nvSpPr>
        <p:spPr>
          <a:xfrm>
            <a:off x="114300" y="1524000"/>
            <a:ext cx="8915400" cy="5181600"/>
          </a:xfrm>
        </p:spPr>
        <p:txBody>
          <a:bodyPr/>
          <a:lstStyle/>
          <a:p>
            <a:pPr>
              <a:buFont typeface="Wingdings 2" panose="05020102010507070707" pitchFamily="18" charset="2"/>
              <a:buNone/>
            </a:pPr>
            <a:r>
              <a:rPr lang="en-US" altLang="en-US" sz="4000" u="sng" dirty="0"/>
              <a:t>The moral conduct of Jesus is evidence that He is unique</a:t>
            </a:r>
            <a:r>
              <a:rPr lang="en-US" altLang="en-US" sz="4000" dirty="0"/>
              <a:t>.</a:t>
            </a:r>
          </a:p>
          <a:p>
            <a:pPr>
              <a:buFont typeface="Wingdings 2" panose="05020102010507070707" pitchFamily="18" charset="2"/>
              <a:buNone/>
            </a:pPr>
            <a:r>
              <a:rPr lang="en-US" altLang="en-US" sz="2600" dirty="0"/>
              <a:t>1. Jesus </a:t>
            </a:r>
            <a:r>
              <a:rPr lang="en-US" altLang="en-US" sz="2600" i="1" dirty="0"/>
              <a:t>“… Who committed no sin, nor was any deceit found in His mouth …” </a:t>
            </a:r>
            <a:r>
              <a:rPr lang="en-US" altLang="en-US" sz="2600" b="1" dirty="0">
                <a:solidFill>
                  <a:schemeClr val="accent2"/>
                </a:solidFill>
              </a:rPr>
              <a:t>(1 Peter 2:22)</a:t>
            </a:r>
          </a:p>
          <a:p>
            <a:pPr>
              <a:buFont typeface="Wingdings 2" panose="05020102010507070707" pitchFamily="18" charset="2"/>
              <a:buNone/>
            </a:pPr>
            <a:r>
              <a:rPr lang="en-US" altLang="en-US" sz="2600" dirty="0"/>
              <a:t>2. We are informed that He is </a:t>
            </a:r>
            <a:r>
              <a:rPr lang="en-US" altLang="en-US" sz="2600" i="1" dirty="0"/>
              <a:t>“One who has been tempted in all things as we are, yet without sin.” </a:t>
            </a:r>
            <a:r>
              <a:rPr lang="en-US" altLang="en-US" sz="2600" b="1" dirty="0">
                <a:solidFill>
                  <a:schemeClr val="accent2"/>
                </a:solidFill>
              </a:rPr>
              <a:t>(Hebrews 4:15b)</a:t>
            </a:r>
          </a:p>
          <a:p>
            <a:pPr>
              <a:buFont typeface="Wingdings 2" panose="05020102010507070707" pitchFamily="18" charset="2"/>
              <a:buNone/>
            </a:pPr>
            <a:r>
              <a:rPr lang="en-US" altLang="en-US" sz="2600" dirty="0"/>
              <a:t>3. He challenged His enemies to convict Him of sin </a:t>
            </a:r>
            <a:br>
              <a:rPr lang="en-US" altLang="en-US" sz="2600" dirty="0"/>
            </a:br>
            <a:r>
              <a:rPr lang="en-US" altLang="en-US" sz="2600" b="1" dirty="0">
                <a:solidFill>
                  <a:schemeClr val="accent2"/>
                </a:solidFill>
              </a:rPr>
              <a:t>(John 8:46)</a:t>
            </a:r>
            <a:r>
              <a:rPr lang="en-US" altLang="en-US" sz="2600" dirty="0"/>
              <a:t>, but they could not. Even though they </a:t>
            </a:r>
            <a:r>
              <a:rPr lang="en-US" altLang="en-US" sz="2600" i="1" dirty="0"/>
              <a:t>“</a:t>
            </a:r>
            <a:r>
              <a:rPr lang="en-US" altLang="en-US" sz="2600" b="1" i="1" dirty="0"/>
              <a:t>watched </a:t>
            </a:r>
            <a:r>
              <a:rPr lang="en-US" altLang="en-US" sz="2600" i="1" dirty="0"/>
              <a:t>Him” </a:t>
            </a:r>
            <a:r>
              <a:rPr lang="en-US" altLang="en-US" sz="2600" dirty="0"/>
              <a:t>and tried to </a:t>
            </a:r>
            <a:r>
              <a:rPr lang="en-US" altLang="en-US" sz="2600" i="1" dirty="0"/>
              <a:t>“</a:t>
            </a:r>
            <a:r>
              <a:rPr lang="en-US" altLang="en-US" sz="2600" b="1" i="1" dirty="0"/>
              <a:t>catch Him” </a:t>
            </a:r>
            <a:r>
              <a:rPr lang="en-US" altLang="en-US" sz="2600" dirty="0"/>
              <a:t>in something he might say</a:t>
            </a:r>
            <a:r>
              <a:rPr lang="en-US" altLang="en-US" sz="2600" i="1" dirty="0"/>
              <a:t> </a:t>
            </a:r>
            <a:r>
              <a:rPr lang="en-US" altLang="en-US" sz="2600" b="1" dirty="0">
                <a:solidFill>
                  <a:schemeClr val="accent2"/>
                </a:solidFill>
              </a:rPr>
              <a:t>(Luke 20:20)</a:t>
            </a:r>
            <a:r>
              <a:rPr lang="en-US" altLang="en-US" sz="2600" dirty="0"/>
              <a:t>, they had to hire </a:t>
            </a:r>
            <a:r>
              <a:rPr lang="en-US" altLang="en-US" sz="2600" b="1" dirty="0"/>
              <a:t>false witnesses </a:t>
            </a:r>
            <a:r>
              <a:rPr lang="en-US" altLang="en-US" sz="2600" dirty="0"/>
              <a:t>to testify against Him </a:t>
            </a:r>
            <a:r>
              <a:rPr lang="en-US" altLang="en-US" sz="2600" b="1" dirty="0">
                <a:solidFill>
                  <a:schemeClr val="accent2"/>
                </a:solidFill>
              </a:rPr>
              <a:t>(Mark 14:55-59)</a:t>
            </a:r>
            <a:r>
              <a:rPr lang="en-US" altLang="en-US" sz="2600" b="1" dirty="0">
                <a:solidFill>
                  <a:schemeClr val="tx2"/>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267">
                                            <p:txEl>
                                              <p:pRg st="1" end="1"/>
                                            </p:txEl>
                                          </p:spTgt>
                                        </p:tgtEl>
                                        <p:attrNameLst>
                                          <p:attrName>style.visibility</p:attrName>
                                        </p:attrNameLst>
                                      </p:cBhvr>
                                      <p:to>
                                        <p:strVal val="visible"/>
                                      </p:to>
                                    </p:set>
                                    <p:animEffect transition="in" filter="fade">
                                      <p:cBhvr>
                                        <p:cTn id="14" dur="1000"/>
                                        <p:tgtEl>
                                          <p:spTgt spid="11267">
                                            <p:txEl>
                                              <p:pRg st="1" end="1"/>
                                            </p:txEl>
                                          </p:spTgt>
                                        </p:tgtEl>
                                      </p:cBhvr>
                                    </p:animEffect>
                                    <p:anim calcmode="lin" valueType="num">
                                      <p:cBhvr>
                                        <p:cTn id="15"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267">
                                            <p:txEl>
                                              <p:pRg st="2" end="2"/>
                                            </p:txEl>
                                          </p:spTgt>
                                        </p:tgtEl>
                                        <p:attrNameLst>
                                          <p:attrName>style.visibility</p:attrName>
                                        </p:attrNameLst>
                                      </p:cBhvr>
                                      <p:to>
                                        <p:strVal val="visible"/>
                                      </p:to>
                                    </p:set>
                                    <p:animEffect transition="in" filter="fade">
                                      <p:cBhvr>
                                        <p:cTn id="21" dur="1000"/>
                                        <p:tgtEl>
                                          <p:spTgt spid="11267">
                                            <p:txEl>
                                              <p:pRg st="2" end="2"/>
                                            </p:txEl>
                                          </p:spTgt>
                                        </p:tgtEl>
                                      </p:cBhvr>
                                    </p:animEffect>
                                    <p:anim calcmode="lin" valueType="num">
                                      <p:cBhvr>
                                        <p:cTn id="22"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267">
                                            <p:txEl>
                                              <p:pRg st="3" end="3"/>
                                            </p:txEl>
                                          </p:spTgt>
                                        </p:tgtEl>
                                        <p:attrNameLst>
                                          <p:attrName>style.visibility</p:attrName>
                                        </p:attrNameLst>
                                      </p:cBhvr>
                                      <p:to>
                                        <p:strVal val="visible"/>
                                      </p:to>
                                    </p:set>
                                    <p:animEffect transition="in" filter="fade">
                                      <p:cBhvr>
                                        <p:cTn id="28" dur="1000"/>
                                        <p:tgtEl>
                                          <p:spTgt spid="11267">
                                            <p:txEl>
                                              <p:pRg st="3" end="3"/>
                                            </p:txEl>
                                          </p:spTgt>
                                        </p:tgtEl>
                                      </p:cBhvr>
                                    </p:animEffect>
                                    <p:anim calcmode="lin" valueType="num">
                                      <p:cBhvr>
                                        <p:cTn id="29" dur="10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26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8A77A-D10A-C0AC-892B-C15A6445E723}"/>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ACTED As Though </a:t>
            </a:r>
            <a:br>
              <a:rPr lang="en-US" sz="4000" dirty="0"/>
            </a:br>
            <a:r>
              <a:rPr lang="en-US" sz="4000" dirty="0"/>
              <a:t>He Were Deity</a:t>
            </a:r>
          </a:p>
        </p:txBody>
      </p:sp>
      <p:sp>
        <p:nvSpPr>
          <p:cNvPr id="12291" name="Content Placeholder 2">
            <a:extLst>
              <a:ext uri="{FF2B5EF4-FFF2-40B4-BE49-F238E27FC236}">
                <a16:creationId xmlns:a16="http://schemas.microsoft.com/office/drawing/2014/main" id="{B7F9CDFA-F3D2-6D9F-5428-6A9C8BC6E145}"/>
              </a:ext>
            </a:extLst>
          </p:cNvPr>
          <p:cNvSpPr>
            <a:spLocks noGrp="1"/>
          </p:cNvSpPr>
          <p:nvPr>
            <p:ph idx="1"/>
          </p:nvPr>
        </p:nvSpPr>
        <p:spPr>
          <a:xfrm>
            <a:off x="304800" y="1600200"/>
            <a:ext cx="8229600" cy="4983162"/>
          </a:xfrm>
        </p:spPr>
        <p:txBody>
          <a:bodyPr/>
          <a:lstStyle/>
          <a:p>
            <a:pPr>
              <a:buFont typeface="Wingdings 2" panose="05020102010507070707" pitchFamily="18" charset="2"/>
              <a:buNone/>
            </a:pPr>
            <a:r>
              <a:rPr lang="en-US" altLang="en-US" sz="3600" u="sng" dirty="0"/>
              <a:t>The moral conduct of Jesus is evidence He is “unique</a:t>
            </a:r>
            <a:r>
              <a:rPr lang="en-US" altLang="en-US" sz="3600" dirty="0"/>
              <a:t>.”</a:t>
            </a:r>
          </a:p>
          <a:p>
            <a:pPr>
              <a:buFont typeface="Wingdings 2" panose="05020102010507070707" pitchFamily="18" charset="2"/>
              <a:buNone/>
            </a:pPr>
            <a:r>
              <a:rPr lang="en-US" altLang="en-US" dirty="0"/>
              <a:t>4. Pilate sentenced Him to death, publicly washing his hands and claiming himself “</a:t>
            </a:r>
            <a:r>
              <a:rPr lang="en-US" altLang="en-US" i="1" dirty="0"/>
              <a:t>innocent of this Man’s blood.” </a:t>
            </a:r>
            <a:r>
              <a:rPr lang="en-US" altLang="en-US" b="1" dirty="0">
                <a:solidFill>
                  <a:schemeClr val="accent2"/>
                </a:solidFill>
              </a:rPr>
              <a:t>(Matthew 27:24)</a:t>
            </a:r>
          </a:p>
          <a:p>
            <a:pPr>
              <a:buFont typeface="Wingdings 2" panose="05020102010507070707" pitchFamily="18" charset="2"/>
              <a:buNone/>
            </a:pPr>
            <a:r>
              <a:rPr lang="en-US" altLang="en-US" dirty="0"/>
              <a:t>5. Neither Pilate nor Herod could find fault with Him. </a:t>
            </a:r>
            <a:r>
              <a:rPr lang="en-US" altLang="en-US" b="1" dirty="0">
                <a:solidFill>
                  <a:schemeClr val="accent2"/>
                </a:solidFill>
              </a:rPr>
              <a:t>(Luke 23:13-15)</a:t>
            </a:r>
          </a:p>
          <a:p>
            <a:pPr>
              <a:buFont typeface="Wingdings 2" panose="05020102010507070707" pitchFamily="18" charset="2"/>
              <a:buNone/>
            </a:pPr>
            <a:r>
              <a:rPr lang="en-US" altLang="en-US" dirty="0"/>
              <a:t>6. The centurion in charge of the execution said, </a:t>
            </a:r>
            <a:r>
              <a:rPr lang="en-US" altLang="en-US" i="1" dirty="0"/>
              <a:t>“Certainly this man was innocent!” </a:t>
            </a:r>
            <a:r>
              <a:rPr lang="en-US" altLang="en-US" b="1" dirty="0">
                <a:solidFill>
                  <a:schemeClr val="accent2"/>
                </a:solidFill>
              </a:rPr>
              <a:t>(Luke 23:47b)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animEffect transition="in" filter="fade">
                                      <p:cBhvr>
                                        <p:cTn id="14" dur="1000"/>
                                        <p:tgtEl>
                                          <p:spTgt spid="12291">
                                            <p:txEl>
                                              <p:pRg st="1" end="1"/>
                                            </p:txEl>
                                          </p:spTgt>
                                        </p:tgtEl>
                                      </p:cBhvr>
                                    </p:animEffect>
                                    <p:anim calcmode="lin" valueType="num">
                                      <p:cBhvr>
                                        <p:cTn id="15"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2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291">
                                            <p:txEl>
                                              <p:pRg st="2" end="2"/>
                                            </p:txEl>
                                          </p:spTgt>
                                        </p:tgtEl>
                                        <p:attrNameLst>
                                          <p:attrName>style.visibility</p:attrName>
                                        </p:attrNameLst>
                                      </p:cBhvr>
                                      <p:to>
                                        <p:strVal val="visible"/>
                                      </p:to>
                                    </p:set>
                                    <p:animEffect transition="in" filter="fade">
                                      <p:cBhvr>
                                        <p:cTn id="21" dur="1000"/>
                                        <p:tgtEl>
                                          <p:spTgt spid="12291">
                                            <p:txEl>
                                              <p:pRg st="2" end="2"/>
                                            </p:txEl>
                                          </p:spTgt>
                                        </p:tgtEl>
                                      </p:cBhvr>
                                    </p:animEffect>
                                    <p:anim calcmode="lin" valueType="num">
                                      <p:cBhvr>
                                        <p:cTn id="22"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2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291">
                                            <p:txEl>
                                              <p:pRg st="3" end="3"/>
                                            </p:txEl>
                                          </p:spTgt>
                                        </p:tgtEl>
                                        <p:attrNameLst>
                                          <p:attrName>style.visibility</p:attrName>
                                        </p:attrNameLst>
                                      </p:cBhvr>
                                      <p:to>
                                        <p:strVal val="visible"/>
                                      </p:to>
                                    </p:set>
                                    <p:animEffect transition="in" filter="fade">
                                      <p:cBhvr>
                                        <p:cTn id="28" dur="1000"/>
                                        <p:tgtEl>
                                          <p:spTgt spid="12291">
                                            <p:txEl>
                                              <p:pRg st="3" end="3"/>
                                            </p:txEl>
                                          </p:spTgt>
                                        </p:tgtEl>
                                      </p:cBhvr>
                                    </p:animEffect>
                                    <p:anim calcmode="lin" valueType="num">
                                      <p:cBhvr>
                                        <p:cTn id="29"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DE22F-5692-1F59-AFDD-DE8840DC530F}"/>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ACTED As Though </a:t>
            </a:r>
            <a:br>
              <a:rPr lang="en-US" sz="4000" dirty="0"/>
            </a:br>
            <a:r>
              <a:rPr lang="en-US" sz="4000" dirty="0"/>
              <a:t>He Were Deity</a:t>
            </a:r>
          </a:p>
        </p:txBody>
      </p:sp>
      <p:sp>
        <p:nvSpPr>
          <p:cNvPr id="3" name="Content Placeholder 2">
            <a:extLst>
              <a:ext uri="{FF2B5EF4-FFF2-40B4-BE49-F238E27FC236}">
                <a16:creationId xmlns:a16="http://schemas.microsoft.com/office/drawing/2014/main" id="{AD65D3F0-EAF7-3E00-C19B-3E00A6D0347E}"/>
              </a:ext>
            </a:extLst>
          </p:cNvPr>
          <p:cNvSpPr>
            <a:spLocks noGrp="1"/>
          </p:cNvSpPr>
          <p:nvPr>
            <p:ph idx="1"/>
          </p:nvPr>
        </p:nvSpPr>
        <p:spPr>
          <a:xfrm>
            <a:off x="152400" y="1600200"/>
            <a:ext cx="8763000" cy="5257800"/>
          </a:xfrm>
        </p:spPr>
        <p:txBody>
          <a:bodyPr>
            <a:normAutofit/>
          </a:bodyPr>
          <a:lstStyle/>
          <a:p>
            <a:pPr marL="548640" indent="-411480" fontAlgn="auto">
              <a:spcAft>
                <a:spcPts val="0"/>
              </a:spcAft>
              <a:buClr>
                <a:schemeClr val="tx1">
                  <a:shade val="95000"/>
                </a:schemeClr>
              </a:buClr>
              <a:buFont typeface="Wingdings 2"/>
              <a:buNone/>
              <a:defRPr/>
            </a:pPr>
            <a:r>
              <a:rPr lang="en-US" sz="3600" u="sng" dirty="0"/>
              <a:t>The greatest evidence of His Deity lies in His resurrection from the dead</a:t>
            </a:r>
            <a:r>
              <a:rPr lang="en-US" sz="3600" dirty="0"/>
              <a:t>.</a:t>
            </a:r>
          </a:p>
          <a:p>
            <a:pPr marL="651510" indent="-514350" fontAlgn="auto">
              <a:spcAft>
                <a:spcPts val="0"/>
              </a:spcAft>
              <a:buClr>
                <a:schemeClr val="tx1">
                  <a:shade val="95000"/>
                </a:schemeClr>
              </a:buClr>
              <a:buFont typeface="Wingdings 2"/>
              <a:buNone/>
              <a:defRPr/>
            </a:pPr>
            <a:r>
              <a:rPr lang="en-US" sz="3200" dirty="0"/>
              <a:t>1. Paul wrote,</a:t>
            </a:r>
          </a:p>
          <a:p>
            <a:pPr marL="651510" indent="-514350" algn="ctr" fontAlgn="auto">
              <a:spcAft>
                <a:spcPts val="0"/>
              </a:spcAft>
              <a:buClr>
                <a:schemeClr val="tx1">
                  <a:shade val="95000"/>
                </a:schemeClr>
              </a:buClr>
              <a:buFont typeface="Wingdings 2"/>
              <a:buNone/>
              <a:defRPr/>
            </a:pPr>
            <a:r>
              <a:rPr lang="en-US" sz="3200" i="1" dirty="0"/>
              <a:t>“… concerning His Son, who was born of a descendant of David according to the flesh, who was </a:t>
            </a:r>
            <a:r>
              <a:rPr lang="en-US" sz="3200" b="1" i="1" dirty="0"/>
              <a:t>declared the Son of God with power by the resurrection from the dead</a:t>
            </a:r>
            <a:r>
              <a:rPr lang="en-US" sz="3200" i="1" dirty="0"/>
              <a:t>, according to the Spirit of holiness, Jesus Christ our Lord …” </a:t>
            </a:r>
            <a:br>
              <a:rPr lang="en-US" sz="3200" i="1" dirty="0"/>
            </a:br>
            <a:r>
              <a:rPr lang="en-US" sz="3200" b="1" dirty="0">
                <a:solidFill>
                  <a:schemeClr val="accent2"/>
                </a:solidFill>
              </a:rPr>
              <a:t>(Romans 1:3-4)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4C2E5-47EF-6CEA-2974-76379CA54A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FF1C74-C631-5396-1CAB-0621832280FC}"/>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ACTED As Though </a:t>
            </a:r>
            <a:br>
              <a:rPr lang="en-US" sz="4000" dirty="0"/>
            </a:br>
            <a:r>
              <a:rPr lang="en-US" sz="4000" dirty="0"/>
              <a:t>He Were Deity</a:t>
            </a:r>
          </a:p>
        </p:txBody>
      </p:sp>
      <p:sp>
        <p:nvSpPr>
          <p:cNvPr id="3" name="Content Placeholder 2">
            <a:extLst>
              <a:ext uri="{FF2B5EF4-FFF2-40B4-BE49-F238E27FC236}">
                <a16:creationId xmlns:a16="http://schemas.microsoft.com/office/drawing/2014/main" id="{5835F547-6019-8B40-4531-D68436D38BCB}"/>
              </a:ext>
            </a:extLst>
          </p:cNvPr>
          <p:cNvSpPr>
            <a:spLocks noGrp="1"/>
          </p:cNvSpPr>
          <p:nvPr>
            <p:ph idx="1"/>
          </p:nvPr>
        </p:nvSpPr>
        <p:spPr>
          <a:xfrm>
            <a:off x="152400" y="1600200"/>
            <a:ext cx="8763000" cy="5257800"/>
          </a:xfrm>
        </p:spPr>
        <p:txBody>
          <a:bodyPr>
            <a:normAutofit lnSpcReduction="10000"/>
          </a:bodyPr>
          <a:lstStyle/>
          <a:p>
            <a:pPr marL="548640" indent="-411480" fontAlgn="auto">
              <a:spcAft>
                <a:spcPts val="0"/>
              </a:spcAft>
              <a:buClr>
                <a:schemeClr val="tx1">
                  <a:shade val="95000"/>
                </a:schemeClr>
              </a:buClr>
              <a:buFont typeface="Wingdings 2"/>
              <a:buNone/>
              <a:defRPr/>
            </a:pPr>
            <a:r>
              <a:rPr lang="en-US" sz="3600" u="sng" dirty="0"/>
              <a:t>The greatest evidence of His Deity lies in His resurrection from the dead</a:t>
            </a:r>
            <a:r>
              <a:rPr lang="en-US" sz="3600" dirty="0"/>
              <a:t>.</a:t>
            </a:r>
          </a:p>
          <a:p>
            <a:pPr marL="137160" indent="0" fontAlgn="auto">
              <a:spcAft>
                <a:spcPts val="0"/>
              </a:spcAft>
              <a:buClr>
                <a:schemeClr val="tx1">
                  <a:shade val="95000"/>
                </a:schemeClr>
              </a:buClr>
              <a:buNone/>
              <a:defRPr/>
            </a:pPr>
            <a:r>
              <a:rPr lang="en-US" sz="3200" dirty="0"/>
              <a:t>2. Paul wrote,</a:t>
            </a:r>
          </a:p>
          <a:p>
            <a:pPr marL="137160" indent="0" algn="ctr" fontAlgn="auto">
              <a:spcAft>
                <a:spcPts val="0"/>
              </a:spcAft>
              <a:buClr>
                <a:schemeClr val="tx1">
                  <a:shade val="95000"/>
                </a:schemeClr>
              </a:buClr>
              <a:buNone/>
              <a:defRPr/>
            </a:pPr>
            <a:r>
              <a:rPr lang="en-US" sz="3200" i="1" dirty="0"/>
              <a:t>“Therefore having overlooked the times of ignorance, God is now declaring to men that all people everywhere should repent, because He has fixed a day in which He will judge the world in righteousness through a Man whom He has appointed, </a:t>
            </a:r>
            <a:r>
              <a:rPr lang="en-US" sz="3200" b="1" i="1" dirty="0"/>
              <a:t>having furnished proof to all men by raising Him from the dead</a:t>
            </a:r>
            <a:r>
              <a:rPr lang="en-US" sz="3200" i="1" dirty="0"/>
              <a:t>.” </a:t>
            </a:r>
            <a:br>
              <a:rPr lang="en-US" sz="3200" i="1" dirty="0"/>
            </a:br>
            <a:r>
              <a:rPr lang="en-US" sz="3200" b="1" dirty="0">
                <a:solidFill>
                  <a:schemeClr val="accent2"/>
                </a:solidFill>
              </a:rPr>
              <a:t>(Acts 17:30-31)</a:t>
            </a:r>
          </a:p>
        </p:txBody>
      </p:sp>
    </p:spTree>
    <p:extLst>
      <p:ext uri="{BB962C8B-B14F-4D97-AF65-F5344CB8AC3E}">
        <p14:creationId xmlns:p14="http://schemas.microsoft.com/office/powerpoint/2010/main" val="634764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BA0D9-2937-7EC6-596F-884345A02C47}"/>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ACTED As Though </a:t>
            </a:r>
            <a:br>
              <a:rPr lang="en-US" sz="4000" dirty="0"/>
            </a:br>
            <a:r>
              <a:rPr lang="en-US" sz="4000" dirty="0"/>
              <a:t>He Were Deity</a:t>
            </a:r>
          </a:p>
        </p:txBody>
      </p:sp>
      <p:sp>
        <p:nvSpPr>
          <p:cNvPr id="14339" name="Content Placeholder 2">
            <a:extLst>
              <a:ext uri="{FF2B5EF4-FFF2-40B4-BE49-F238E27FC236}">
                <a16:creationId xmlns:a16="http://schemas.microsoft.com/office/drawing/2014/main" id="{7EC674CC-2D1C-8B98-39B7-086E9CD7055B}"/>
              </a:ext>
            </a:extLst>
          </p:cNvPr>
          <p:cNvSpPr>
            <a:spLocks noGrp="1"/>
          </p:cNvSpPr>
          <p:nvPr>
            <p:ph idx="1"/>
          </p:nvPr>
        </p:nvSpPr>
        <p:spPr>
          <a:xfrm>
            <a:off x="152400" y="1600200"/>
            <a:ext cx="8763000" cy="5257800"/>
          </a:xfrm>
        </p:spPr>
        <p:txBody>
          <a:bodyPr/>
          <a:lstStyle/>
          <a:p>
            <a:pPr>
              <a:buFont typeface="Wingdings 2" panose="05020102010507070707" pitchFamily="18" charset="2"/>
              <a:buNone/>
            </a:pPr>
            <a:r>
              <a:rPr lang="en-US" altLang="en-US" dirty="0"/>
              <a:t>3. Peter preached that His resurrection fulfilled the prophesy in Psalm 16:8; </a:t>
            </a:r>
            <a:r>
              <a:rPr lang="en-US" altLang="en-US" b="1" dirty="0">
                <a:solidFill>
                  <a:schemeClr val="accent2"/>
                </a:solidFill>
              </a:rPr>
              <a:t>(Acts 2:25-28)</a:t>
            </a:r>
            <a:r>
              <a:rPr lang="en-US" altLang="en-US" dirty="0"/>
              <a:t>, that the apostles were eye-witnesses to it </a:t>
            </a:r>
            <a:r>
              <a:rPr lang="en-US" altLang="en-US" b="1" dirty="0">
                <a:solidFill>
                  <a:schemeClr val="accent2"/>
                </a:solidFill>
              </a:rPr>
              <a:t>(Acts 2:32)</a:t>
            </a:r>
            <a:r>
              <a:rPr lang="en-US" altLang="en-US" dirty="0"/>
              <a:t>, as also was the miraculous outpouring of the Holy Spirit on the day of Pentecost </a:t>
            </a:r>
            <a:r>
              <a:rPr lang="en-US" altLang="en-US" b="1" dirty="0">
                <a:solidFill>
                  <a:schemeClr val="accent2"/>
                </a:solidFill>
              </a:rPr>
              <a:t>(Acts 2:33-35)</a:t>
            </a:r>
            <a:r>
              <a:rPr lang="en-US" altLang="en-US" dirty="0"/>
              <a:t>, and then called upon His betrayers to know who He is and what they had done …</a:t>
            </a:r>
          </a:p>
          <a:p>
            <a:pPr algn="ctr">
              <a:buFont typeface="Wingdings 2" panose="05020102010507070707" pitchFamily="18" charset="2"/>
              <a:buNone/>
            </a:pPr>
            <a:r>
              <a:rPr lang="en-US" altLang="en-US" b="1" i="1" dirty="0"/>
              <a:t>“Therefore let all the house of Israel know for certain that God has made Him both Lord and Christ – this Jesus whom you crucified.”</a:t>
            </a:r>
            <a:r>
              <a:rPr lang="en-US" altLang="en-US" b="1" i="1" dirty="0">
                <a:solidFill>
                  <a:schemeClr val="accent2"/>
                </a:solidFill>
              </a:rPr>
              <a:t> </a:t>
            </a:r>
            <a:r>
              <a:rPr lang="en-US" altLang="en-US" b="1" dirty="0">
                <a:solidFill>
                  <a:schemeClr val="accent2"/>
                </a:solidFill>
              </a:rPr>
              <a:t>(Acts 2:36)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3CCA6-8C90-874B-1423-D21BD3274E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03786B-9C55-7B31-9733-5AD308729F7D}"/>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ACTED As Though </a:t>
            </a:r>
            <a:br>
              <a:rPr lang="en-US" sz="4000" dirty="0"/>
            </a:br>
            <a:r>
              <a:rPr lang="en-US" sz="4000" dirty="0"/>
              <a:t>He Were Deity</a:t>
            </a:r>
          </a:p>
        </p:txBody>
      </p:sp>
      <p:sp>
        <p:nvSpPr>
          <p:cNvPr id="14339" name="Content Placeholder 2">
            <a:extLst>
              <a:ext uri="{FF2B5EF4-FFF2-40B4-BE49-F238E27FC236}">
                <a16:creationId xmlns:a16="http://schemas.microsoft.com/office/drawing/2014/main" id="{93E9644C-0565-FB69-3138-4699AAD5B55C}"/>
              </a:ext>
            </a:extLst>
          </p:cNvPr>
          <p:cNvSpPr>
            <a:spLocks noGrp="1"/>
          </p:cNvSpPr>
          <p:nvPr>
            <p:ph idx="1"/>
          </p:nvPr>
        </p:nvSpPr>
        <p:spPr>
          <a:xfrm>
            <a:off x="152400" y="1600200"/>
            <a:ext cx="8763000" cy="5257800"/>
          </a:xfrm>
        </p:spPr>
        <p:txBody>
          <a:bodyPr/>
          <a:lstStyle/>
          <a:p>
            <a:pPr>
              <a:buFont typeface="Wingdings 2" panose="05020102010507070707" pitchFamily="18" charset="2"/>
              <a:buNone/>
            </a:pPr>
            <a:r>
              <a:rPr lang="en-US" altLang="en-US" sz="3200" dirty="0"/>
              <a:t>4. The resurrection of Christ was a central theme in the preaching of the apostles.</a:t>
            </a:r>
            <a:endParaRPr lang="en-US" altLang="en-US" sz="3200" b="1" dirty="0">
              <a:solidFill>
                <a:schemeClr val="accent2"/>
              </a:solidFill>
            </a:endParaRPr>
          </a:p>
          <a:p>
            <a:pPr algn="ctr">
              <a:buNone/>
            </a:pPr>
            <a:r>
              <a:rPr lang="en-US" altLang="en-US" sz="3200" i="1" dirty="0">
                <a:solidFill>
                  <a:schemeClr val="tx2"/>
                </a:solidFill>
              </a:rPr>
              <a:t>“But you disowned the Holy and Righteous One and asked for a murderer to be granted to you, but put to death the Prince of life, the one whom God raised from the dead, a fact to which we are witnesses.” </a:t>
            </a:r>
            <a:r>
              <a:rPr lang="en-US" altLang="en-US" sz="3200" b="1" dirty="0">
                <a:solidFill>
                  <a:schemeClr val="accent2"/>
                </a:solidFill>
              </a:rPr>
              <a:t>(Acts 3:14-15)</a:t>
            </a:r>
          </a:p>
          <a:p>
            <a:pPr algn="ctr">
              <a:buNone/>
            </a:pPr>
            <a:endParaRPr lang="en-US" altLang="en-US" sz="3200" b="1" dirty="0">
              <a:solidFill>
                <a:schemeClr val="accent2"/>
              </a:solidFill>
            </a:endParaRPr>
          </a:p>
          <a:p>
            <a:pPr algn="ctr">
              <a:buFont typeface="Wingdings 2" panose="05020102010507070707" pitchFamily="18" charset="2"/>
              <a:buNone/>
            </a:pPr>
            <a:r>
              <a:rPr lang="en-US" altLang="en-US" sz="3200" b="1" dirty="0">
                <a:solidFill>
                  <a:schemeClr val="accent2"/>
                </a:solidFill>
              </a:rPr>
              <a:t>(See also Acts 10:36-43; 13:26-39)</a:t>
            </a:r>
          </a:p>
        </p:txBody>
      </p:sp>
    </p:spTree>
    <p:extLst>
      <p:ext uri="{BB962C8B-B14F-4D97-AF65-F5344CB8AC3E}">
        <p14:creationId xmlns:p14="http://schemas.microsoft.com/office/powerpoint/2010/main" val="3265223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animEffect transition="in" filter="fade">
                                      <p:cBhvr>
                                        <p:cTn id="19" dur="1000"/>
                                        <p:tgtEl>
                                          <p:spTgt spid="14339">
                                            <p:txEl>
                                              <p:pRg st="3" end="3"/>
                                            </p:txEl>
                                          </p:spTgt>
                                        </p:tgtEl>
                                      </p:cBhvr>
                                    </p:animEffect>
                                    <p:anim calcmode="lin" valueType="num">
                                      <p:cBhvr>
                                        <p:cTn id="20"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BE806D-AB8E-6068-A52C-5326625736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423C84-AB98-BABA-4FB8-00FFE87CF2C6}"/>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ACTED As Though </a:t>
            </a:r>
            <a:br>
              <a:rPr lang="en-US" sz="4000" dirty="0"/>
            </a:br>
            <a:r>
              <a:rPr lang="en-US" sz="4000" dirty="0"/>
              <a:t>He Were Deity</a:t>
            </a:r>
          </a:p>
        </p:txBody>
      </p:sp>
      <p:sp>
        <p:nvSpPr>
          <p:cNvPr id="14339" name="Content Placeholder 2">
            <a:extLst>
              <a:ext uri="{FF2B5EF4-FFF2-40B4-BE49-F238E27FC236}">
                <a16:creationId xmlns:a16="http://schemas.microsoft.com/office/drawing/2014/main" id="{D37EE5A9-0F3F-2E99-B7F7-088DD5FB5D66}"/>
              </a:ext>
            </a:extLst>
          </p:cNvPr>
          <p:cNvSpPr>
            <a:spLocks noGrp="1"/>
          </p:cNvSpPr>
          <p:nvPr>
            <p:ph idx="1"/>
          </p:nvPr>
        </p:nvSpPr>
        <p:spPr>
          <a:xfrm>
            <a:off x="152400" y="1600200"/>
            <a:ext cx="8763000" cy="5257800"/>
          </a:xfrm>
        </p:spPr>
        <p:txBody>
          <a:bodyPr/>
          <a:lstStyle/>
          <a:p>
            <a:pPr>
              <a:buFont typeface="Wingdings 2" panose="05020102010507070707" pitchFamily="18" charset="2"/>
              <a:buNone/>
            </a:pPr>
            <a:r>
              <a:rPr lang="en-US" altLang="en-US" sz="3200" dirty="0"/>
              <a:t>5. The resurrection of Christ is a central theme in understanding “the new birth.”</a:t>
            </a:r>
            <a:endParaRPr lang="en-US" altLang="en-US" sz="3200" b="1" dirty="0">
              <a:solidFill>
                <a:schemeClr val="accent2"/>
              </a:solidFill>
            </a:endParaRPr>
          </a:p>
          <a:p>
            <a:pPr algn="ctr">
              <a:buNone/>
            </a:pPr>
            <a:r>
              <a:rPr lang="en-US" altLang="en-US" i="1" dirty="0">
                <a:solidFill>
                  <a:schemeClr val="tx2"/>
                </a:solidFill>
              </a:rPr>
              <a:t>“Or do you not know that all of us who have been baptized into Christ Jesus have been baptized into His death? Therefore we have been buried with Him through baptism into death, so that as Christ was raised from the dead through the glory of the Father, so we too might walk in newness of life. For if we have become united with Him in the likeness of His death, certainly we shall also be in the likeness of His resurrection …” </a:t>
            </a:r>
            <a:br>
              <a:rPr lang="en-US" altLang="en-US" i="1" dirty="0">
                <a:solidFill>
                  <a:schemeClr val="tx2"/>
                </a:solidFill>
              </a:rPr>
            </a:br>
            <a:r>
              <a:rPr lang="en-US" altLang="en-US" b="1" dirty="0">
                <a:solidFill>
                  <a:schemeClr val="accent2"/>
                </a:solidFill>
              </a:rPr>
              <a:t>(Romans 6:3-5)</a:t>
            </a:r>
          </a:p>
        </p:txBody>
      </p:sp>
    </p:spTree>
    <p:extLst>
      <p:ext uri="{BB962C8B-B14F-4D97-AF65-F5344CB8AC3E}">
        <p14:creationId xmlns:p14="http://schemas.microsoft.com/office/powerpoint/2010/main" val="2913828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3ED9EF-9242-3D4E-EB5F-90C30CEB70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33CCB3-29A8-6738-CE12-38B75AB8C749}"/>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ACTED As Though </a:t>
            </a:r>
            <a:br>
              <a:rPr lang="en-US" sz="4000" dirty="0"/>
            </a:br>
            <a:r>
              <a:rPr lang="en-US" sz="4000" dirty="0"/>
              <a:t>He Were Deity</a:t>
            </a:r>
          </a:p>
        </p:txBody>
      </p:sp>
      <p:sp>
        <p:nvSpPr>
          <p:cNvPr id="14339" name="Content Placeholder 2">
            <a:extLst>
              <a:ext uri="{FF2B5EF4-FFF2-40B4-BE49-F238E27FC236}">
                <a16:creationId xmlns:a16="http://schemas.microsoft.com/office/drawing/2014/main" id="{432F589C-E2C3-FFB0-BEE6-6A3573CF635D}"/>
              </a:ext>
            </a:extLst>
          </p:cNvPr>
          <p:cNvSpPr>
            <a:spLocks noGrp="1"/>
          </p:cNvSpPr>
          <p:nvPr>
            <p:ph idx="1"/>
          </p:nvPr>
        </p:nvSpPr>
        <p:spPr>
          <a:xfrm>
            <a:off x="152400" y="1600200"/>
            <a:ext cx="8763000" cy="5257800"/>
          </a:xfrm>
        </p:spPr>
        <p:txBody>
          <a:bodyPr/>
          <a:lstStyle/>
          <a:p>
            <a:pPr algn="ctr">
              <a:buNone/>
            </a:pPr>
            <a:r>
              <a:rPr lang="en-US" altLang="en-US" i="1" dirty="0">
                <a:solidFill>
                  <a:schemeClr val="tx2"/>
                </a:solidFill>
              </a:rPr>
              <a:t>“… knowing this, that our old self was crucified with Him, in order that our body of sin might be done away with, so that we would no longer be slaves to sin; for he who has died is freed from sin. Now if we have died with Christ, we believe that we shall also live with Him, knowing that Christ, having been raised from the dead, is never to die again; death no longer is master over Him. For the death that He died, He died to sin once for all; but the life that He lives, He lives to God. Even so consider yourselves to be dead to sin, but alive to God in Christ Jesus.” </a:t>
            </a:r>
            <a:r>
              <a:rPr lang="en-US" altLang="en-US" b="1" dirty="0">
                <a:solidFill>
                  <a:schemeClr val="accent2"/>
                </a:solidFill>
              </a:rPr>
              <a:t>(Romans 6:6-11)</a:t>
            </a:r>
          </a:p>
        </p:txBody>
      </p:sp>
    </p:spTree>
    <p:extLst>
      <p:ext uri="{BB962C8B-B14F-4D97-AF65-F5344CB8AC3E}">
        <p14:creationId xmlns:p14="http://schemas.microsoft.com/office/powerpoint/2010/main" val="3907607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A36C-D6A5-BF6E-ED5E-393BB65CAF4E}"/>
              </a:ext>
            </a:extLst>
          </p:cNvPr>
          <p:cNvSpPr>
            <a:spLocks noGrp="1"/>
          </p:cNvSpPr>
          <p:nvPr>
            <p:ph type="title"/>
          </p:nvPr>
        </p:nvSpPr>
        <p:spPr/>
        <p:txBody>
          <a:bodyPr/>
          <a:lstStyle/>
          <a:p>
            <a:pPr fontAlgn="auto">
              <a:spcAft>
                <a:spcPts val="0"/>
              </a:spcAft>
              <a:defRPr/>
            </a:pPr>
            <a:r>
              <a:rPr lang="en-US" dirty="0"/>
              <a:t>The Uniqueness Of Christ</a:t>
            </a:r>
          </a:p>
        </p:txBody>
      </p:sp>
      <p:sp>
        <p:nvSpPr>
          <p:cNvPr id="3075" name="Content Placeholder 2">
            <a:extLst>
              <a:ext uri="{FF2B5EF4-FFF2-40B4-BE49-F238E27FC236}">
                <a16:creationId xmlns:a16="http://schemas.microsoft.com/office/drawing/2014/main" id="{9A271DB9-E516-C416-C373-FD566B948FAF}"/>
              </a:ext>
            </a:extLst>
          </p:cNvPr>
          <p:cNvSpPr>
            <a:spLocks noGrp="1"/>
          </p:cNvSpPr>
          <p:nvPr>
            <p:ph idx="1"/>
          </p:nvPr>
        </p:nvSpPr>
        <p:spPr>
          <a:xfrm>
            <a:off x="457200" y="1417638"/>
            <a:ext cx="8001000" cy="5257800"/>
          </a:xfrm>
        </p:spPr>
        <p:txBody>
          <a:bodyPr/>
          <a:lstStyle/>
          <a:p>
            <a:r>
              <a:rPr lang="en-US" altLang="en-US" dirty="0"/>
              <a:t>His birth was unique.</a:t>
            </a:r>
          </a:p>
          <a:p>
            <a:pPr lvl="1"/>
            <a:r>
              <a:rPr lang="en-US" altLang="en-US" dirty="0"/>
              <a:t>Born of a virgin </a:t>
            </a:r>
            <a:r>
              <a:rPr lang="en-US" altLang="en-US" b="1" dirty="0">
                <a:solidFill>
                  <a:schemeClr val="accent2"/>
                </a:solidFill>
              </a:rPr>
              <a:t>(Matthew 1:23)</a:t>
            </a:r>
          </a:p>
          <a:p>
            <a:r>
              <a:rPr lang="en-US" altLang="en-US" dirty="0"/>
              <a:t>His claims were unique.</a:t>
            </a:r>
          </a:p>
          <a:p>
            <a:pPr lvl="1"/>
            <a:r>
              <a:rPr lang="en-US" altLang="en-US" dirty="0"/>
              <a:t>The only way to God </a:t>
            </a:r>
            <a:r>
              <a:rPr lang="en-US" altLang="en-US" b="1" dirty="0">
                <a:solidFill>
                  <a:schemeClr val="accent2"/>
                </a:solidFill>
              </a:rPr>
              <a:t>(John 14:6)</a:t>
            </a:r>
          </a:p>
          <a:p>
            <a:r>
              <a:rPr lang="en-US" altLang="en-US" dirty="0"/>
              <a:t>His character was unique.</a:t>
            </a:r>
          </a:p>
          <a:p>
            <a:pPr lvl="1"/>
            <a:r>
              <a:rPr lang="en-US" altLang="en-US" dirty="0"/>
              <a:t>Humble &amp; obedient </a:t>
            </a:r>
            <a:r>
              <a:rPr lang="en-US" altLang="en-US" b="1" dirty="0">
                <a:solidFill>
                  <a:schemeClr val="accent2"/>
                </a:solidFill>
              </a:rPr>
              <a:t>(Philippians 2:8)</a:t>
            </a:r>
          </a:p>
          <a:p>
            <a:r>
              <a:rPr lang="en-US" altLang="en-US" dirty="0"/>
              <a:t>His death was unique.</a:t>
            </a:r>
          </a:p>
          <a:p>
            <a:pPr lvl="1"/>
            <a:r>
              <a:rPr lang="en-US" altLang="en-US" dirty="0"/>
              <a:t>The Lamb of God </a:t>
            </a:r>
            <a:r>
              <a:rPr lang="en-US" altLang="en-US" b="1" dirty="0">
                <a:solidFill>
                  <a:schemeClr val="accent2"/>
                </a:solidFill>
              </a:rPr>
              <a:t>(John 1:29; 1 Peter 1:18-19)</a:t>
            </a:r>
          </a:p>
          <a:p>
            <a:r>
              <a:rPr lang="en-US" altLang="en-US" dirty="0"/>
              <a:t>His resurrection was unique.</a:t>
            </a:r>
          </a:p>
          <a:p>
            <a:pPr lvl="1"/>
            <a:r>
              <a:rPr lang="en-US" altLang="en-US" dirty="0"/>
              <a:t>Jesus lives forever. </a:t>
            </a:r>
            <a:r>
              <a:rPr lang="en-US" altLang="en-US" b="1" dirty="0">
                <a:solidFill>
                  <a:schemeClr val="accent2"/>
                </a:solidFill>
              </a:rPr>
              <a:t>(Romans 6:9; Hebrews 7:24-25)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1000"/>
                                        <p:tgtEl>
                                          <p:spTgt spid="3075">
                                            <p:txEl>
                                              <p:pRg st="1" end="1"/>
                                            </p:txEl>
                                          </p:spTgt>
                                        </p:tgtEl>
                                      </p:cBhvr>
                                    </p:animEffect>
                                    <p:anim calcmode="lin" valueType="num">
                                      <p:cBhvr>
                                        <p:cTn id="13" dur="1000" fill="hold"/>
                                        <p:tgtEl>
                                          <p:spTgt spid="307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07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Effect transition="in" filter="fade">
                                      <p:cBhvr>
                                        <p:cTn id="19" dur="1000"/>
                                        <p:tgtEl>
                                          <p:spTgt spid="3075">
                                            <p:txEl>
                                              <p:pRg st="2" end="2"/>
                                            </p:txEl>
                                          </p:spTgt>
                                        </p:tgtEl>
                                      </p:cBhvr>
                                    </p:animEffect>
                                    <p:anim calcmode="lin" valueType="num">
                                      <p:cBhvr>
                                        <p:cTn id="20"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075">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075">
                                            <p:txEl>
                                              <p:pRg st="3" end="3"/>
                                            </p:txEl>
                                          </p:spTgt>
                                        </p:tgtEl>
                                        <p:attrNameLst>
                                          <p:attrName>style.visibility</p:attrName>
                                        </p:attrNameLst>
                                      </p:cBhvr>
                                      <p:to>
                                        <p:strVal val="visible"/>
                                      </p:to>
                                    </p:set>
                                    <p:animEffect transition="in" filter="fade">
                                      <p:cBhvr>
                                        <p:cTn id="24" dur="1000"/>
                                        <p:tgtEl>
                                          <p:spTgt spid="3075">
                                            <p:txEl>
                                              <p:pRg st="3" end="3"/>
                                            </p:txEl>
                                          </p:spTgt>
                                        </p:tgtEl>
                                      </p:cBhvr>
                                    </p:animEffect>
                                    <p:anim calcmode="lin" valueType="num">
                                      <p:cBhvr>
                                        <p:cTn id="25" dur="1000" fill="hold"/>
                                        <p:tgtEl>
                                          <p:spTgt spid="3075">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07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075">
                                            <p:txEl>
                                              <p:pRg st="4" end="4"/>
                                            </p:txEl>
                                          </p:spTgt>
                                        </p:tgtEl>
                                        <p:attrNameLst>
                                          <p:attrName>style.visibility</p:attrName>
                                        </p:attrNameLst>
                                      </p:cBhvr>
                                      <p:to>
                                        <p:strVal val="visible"/>
                                      </p:to>
                                    </p:set>
                                    <p:animEffect transition="in" filter="fade">
                                      <p:cBhvr>
                                        <p:cTn id="31" dur="1000"/>
                                        <p:tgtEl>
                                          <p:spTgt spid="3075">
                                            <p:txEl>
                                              <p:pRg st="4" end="4"/>
                                            </p:txEl>
                                          </p:spTgt>
                                        </p:tgtEl>
                                      </p:cBhvr>
                                    </p:animEffect>
                                    <p:anim calcmode="lin" valueType="num">
                                      <p:cBhvr>
                                        <p:cTn id="32" dur="1000" fill="hold"/>
                                        <p:tgtEl>
                                          <p:spTgt spid="3075">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075">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075">
                                            <p:txEl>
                                              <p:pRg st="5" end="5"/>
                                            </p:txEl>
                                          </p:spTgt>
                                        </p:tgtEl>
                                        <p:attrNameLst>
                                          <p:attrName>style.visibility</p:attrName>
                                        </p:attrNameLst>
                                      </p:cBhvr>
                                      <p:to>
                                        <p:strVal val="visible"/>
                                      </p:to>
                                    </p:set>
                                    <p:animEffect transition="in" filter="fade">
                                      <p:cBhvr>
                                        <p:cTn id="36" dur="1000"/>
                                        <p:tgtEl>
                                          <p:spTgt spid="3075">
                                            <p:txEl>
                                              <p:pRg st="5" end="5"/>
                                            </p:txEl>
                                          </p:spTgt>
                                        </p:tgtEl>
                                      </p:cBhvr>
                                    </p:animEffect>
                                    <p:anim calcmode="lin" valueType="num">
                                      <p:cBhvr>
                                        <p:cTn id="37" dur="1000" fill="hold"/>
                                        <p:tgtEl>
                                          <p:spTgt spid="3075">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07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075">
                                            <p:txEl>
                                              <p:pRg st="6" end="6"/>
                                            </p:txEl>
                                          </p:spTgt>
                                        </p:tgtEl>
                                        <p:attrNameLst>
                                          <p:attrName>style.visibility</p:attrName>
                                        </p:attrNameLst>
                                      </p:cBhvr>
                                      <p:to>
                                        <p:strVal val="visible"/>
                                      </p:to>
                                    </p:set>
                                    <p:animEffect transition="in" filter="fade">
                                      <p:cBhvr>
                                        <p:cTn id="43" dur="1000"/>
                                        <p:tgtEl>
                                          <p:spTgt spid="3075">
                                            <p:txEl>
                                              <p:pRg st="6" end="6"/>
                                            </p:txEl>
                                          </p:spTgt>
                                        </p:tgtEl>
                                      </p:cBhvr>
                                    </p:animEffect>
                                    <p:anim calcmode="lin" valueType="num">
                                      <p:cBhvr>
                                        <p:cTn id="44" dur="1000" fill="hold"/>
                                        <p:tgtEl>
                                          <p:spTgt spid="3075">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075">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075">
                                            <p:txEl>
                                              <p:pRg st="7" end="7"/>
                                            </p:txEl>
                                          </p:spTgt>
                                        </p:tgtEl>
                                        <p:attrNameLst>
                                          <p:attrName>style.visibility</p:attrName>
                                        </p:attrNameLst>
                                      </p:cBhvr>
                                      <p:to>
                                        <p:strVal val="visible"/>
                                      </p:to>
                                    </p:set>
                                    <p:animEffect transition="in" filter="fade">
                                      <p:cBhvr>
                                        <p:cTn id="48" dur="1000"/>
                                        <p:tgtEl>
                                          <p:spTgt spid="3075">
                                            <p:txEl>
                                              <p:pRg st="7" end="7"/>
                                            </p:txEl>
                                          </p:spTgt>
                                        </p:tgtEl>
                                      </p:cBhvr>
                                    </p:animEffect>
                                    <p:anim calcmode="lin" valueType="num">
                                      <p:cBhvr>
                                        <p:cTn id="49" dur="1000" fill="hold"/>
                                        <p:tgtEl>
                                          <p:spTgt spid="3075">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07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075">
                                            <p:txEl>
                                              <p:pRg st="8" end="8"/>
                                            </p:txEl>
                                          </p:spTgt>
                                        </p:tgtEl>
                                        <p:attrNameLst>
                                          <p:attrName>style.visibility</p:attrName>
                                        </p:attrNameLst>
                                      </p:cBhvr>
                                      <p:to>
                                        <p:strVal val="visible"/>
                                      </p:to>
                                    </p:set>
                                    <p:animEffect transition="in" filter="fade">
                                      <p:cBhvr>
                                        <p:cTn id="55" dur="1000"/>
                                        <p:tgtEl>
                                          <p:spTgt spid="3075">
                                            <p:txEl>
                                              <p:pRg st="8" end="8"/>
                                            </p:txEl>
                                          </p:spTgt>
                                        </p:tgtEl>
                                      </p:cBhvr>
                                    </p:animEffect>
                                    <p:anim calcmode="lin" valueType="num">
                                      <p:cBhvr>
                                        <p:cTn id="56" dur="1000" fill="hold"/>
                                        <p:tgtEl>
                                          <p:spTgt spid="3075">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075">
                                            <p:txEl>
                                              <p:pRg st="8" end="8"/>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3075">
                                            <p:txEl>
                                              <p:pRg st="9" end="9"/>
                                            </p:txEl>
                                          </p:spTgt>
                                        </p:tgtEl>
                                        <p:attrNameLst>
                                          <p:attrName>style.visibility</p:attrName>
                                        </p:attrNameLst>
                                      </p:cBhvr>
                                      <p:to>
                                        <p:strVal val="visible"/>
                                      </p:to>
                                    </p:set>
                                    <p:animEffect transition="in" filter="fade">
                                      <p:cBhvr>
                                        <p:cTn id="60" dur="1000"/>
                                        <p:tgtEl>
                                          <p:spTgt spid="3075">
                                            <p:txEl>
                                              <p:pRg st="9" end="9"/>
                                            </p:txEl>
                                          </p:spTgt>
                                        </p:tgtEl>
                                      </p:cBhvr>
                                    </p:animEffect>
                                    <p:anim calcmode="lin" valueType="num">
                                      <p:cBhvr>
                                        <p:cTn id="61" dur="1000" fill="hold"/>
                                        <p:tgtEl>
                                          <p:spTgt spid="3075">
                                            <p:txEl>
                                              <p:pRg st="9" end="9"/>
                                            </p:txEl>
                                          </p:spTgt>
                                        </p:tgtEl>
                                        <p:attrNameLst>
                                          <p:attrName>ppt_x</p:attrName>
                                        </p:attrNameLst>
                                      </p:cBhvr>
                                      <p:tavLst>
                                        <p:tav tm="0">
                                          <p:val>
                                            <p:strVal val="#ppt_x"/>
                                          </p:val>
                                        </p:tav>
                                        <p:tav tm="100000">
                                          <p:val>
                                            <p:strVal val="#ppt_x"/>
                                          </p:val>
                                        </p:tav>
                                      </p:tavLst>
                                    </p:anim>
                                    <p:anim calcmode="lin" valueType="num">
                                      <p:cBhvr>
                                        <p:cTn id="62" dur="1000" fill="hold"/>
                                        <p:tgtEl>
                                          <p:spTgt spid="307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D7E24-D167-5CBC-D7AB-0E62A73C75F2}"/>
              </a:ext>
            </a:extLst>
          </p:cNvPr>
          <p:cNvSpPr>
            <a:spLocks noGrp="1"/>
          </p:cNvSpPr>
          <p:nvPr>
            <p:ph type="title"/>
          </p:nvPr>
        </p:nvSpPr>
        <p:spPr>
          <a:xfrm>
            <a:off x="457200" y="274638"/>
            <a:ext cx="8229600" cy="1325562"/>
          </a:xfrm>
          <a:solidFill>
            <a:schemeClr val="accent2">
              <a:lumMod val="75000"/>
            </a:schemeClr>
          </a:solidFill>
        </p:spPr>
        <p:txBody>
          <a:bodyPr/>
          <a:lstStyle/>
          <a:p>
            <a:pPr fontAlgn="auto">
              <a:spcAft>
                <a:spcPts val="0"/>
              </a:spcAft>
              <a:defRPr/>
            </a:pPr>
            <a:r>
              <a:rPr lang="en-US" sz="4000" dirty="0"/>
              <a:t>Conclusion</a:t>
            </a:r>
          </a:p>
        </p:txBody>
      </p:sp>
      <p:sp>
        <p:nvSpPr>
          <p:cNvPr id="15363" name="Content Placeholder 2">
            <a:extLst>
              <a:ext uri="{FF2B5EF4-FFF2-40B4-BE49-F238E27FC236}">
                <a16:creationId xmlns:a16="http://schemas.microsoft.com/office/drawing/2014/main" id="{59C07C53-926C-6AFB-52BB-E53AE6AFB54C}"/>
              </a:ext>
            </a:extLst>
          </p:cNvPr>
          <p:cNvSpPr>
            <a:spLocks noGrp="1"/>
          </p:cNvSpPr>
          <p:nvPr>
            <p:ph idx="1"/>
          </p:nvPr>
        </p:nvSpPr>
        <p:spPr/>
        <p:txBody>
          <a:bodyPr/>
          <a:lstStyle/>
          <a:p>
            <a:pPr>
              <a:buFont typeface="Wingdings 2" panose="05020102010507070707" pitchFamily="18" charset="2"/>
              <a:buNone/>
            </a:pPr>
            <a:r>
              <a:rPr lang="en-US" altLang="en-US" sz="3600" u="sng" dirty="0"/>
              <a:t>What do you think about the Christ</a:t>
            </a:r>
            <a:r>
              <a:rPr lang="en-US" altLang="en-US" sz="3600" dirty="0"/>
              <a:t>? </a:t>
            </a:r>
          </a:p>
          <a:p>
            <a:pPr>
              <a:buFont typeface="Wingdings 2" panose="05020102010507070707" pitchFamily="18" charset="2"/>
              <a:buNone/>
            </a:pPr>
            <a:r>
              <a:rPr lang="en-US" altLang="en-US" sz="3600" dirty="0"/>
              <a:t>1. Thomas, viewing the risen Lord, cried, </a:t>
            </a:r>
            <a:r>
              <a:rPr lang="en-US" altLang="en-US" sz="3600" i="1" dirty="0"/>
              <a:t>“My Lord and my God!”</a:t>
            </a:r>
            <a:br>
              <a:rPr lang="en-US" altLang="en-US" sz="3600" i="1" dirty="0"/>
            </a:br>
            <a:r>
              <a:rPr lang="en-US" altLang="en-US" sz="3600" b="1" dirty="0">
                <a:solidFill>
                  <a:schemeClr val="accent2"/>
                </a:solidFill>
              </a:rPr>
              <a:t>(John 20:28b)</a:t>
            </a:r>
          </a:p>
          <a:p>
            <a:pPr>
              <a:buFont typeface="Wingdings 2" panose="05020102010507070707" pitchFamily="18" charset="2"/>
              <a:buNone/>
            </a:pPr>
            <a:r>
              <a:rPr lang="en-US" altLang="en-US" sz="3600" dirty="0"/>
              <a:t>2. Peter asked, </a:t>
            </a:r>
            <a:r>
              <a:rPr lang="en-US" altLang="en-US" sz="3600" i="1" dirty="0"/>
              <a:t>“Lord, to whom shall we go? You have words of eternal life.” </a:t>
            </a:r>
            <a:r>
              <a:rPr lang="en-US" altLang="en-US" sz="3600" b="1" dirty="0">
                <a:solidFill>
                  <a:schemeClr val="accent2"/>
                </a:solidFill>
              </a:rPr>
              <a:t>(John 6:68b)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1000"/>
                                        <p:tgtEl>
                                          <p:spTgt spid="15363">
                                            <p:txEl>
                                              <p:pRg st="0" end="0"/>
                                            </p:txEl>
                                          </p:spTgt>
                                        </p:tgtEl>
                                      </p:cBhvr>
                                    </p:animEffect>
                                    <p:anim calcmode="lin" valueType="num">
                                      <p:cBhvr>
                                        <p:cTn id="8" dur="10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363">
                                            <p:txEl>
                                              <p:pRg st="1" end="1"/>
                                            </p:txEl>
                                          </p:spTgt>
                                        </p:tgtEl>
                                        <p:attrNameLst>
                                          <p:attrName>style.visibility</p:attrName>
                                        </p:attrNameLst>
                                      </p:cBhvr>
                                      <p:to>
                                        <p:strVal val="visible"/>
                                      </p:to>
                                    </p:set>
                                    <p:animEffect transition="in" filter="fade">
                                      <p:cBhvr>
                                        <p:cTn id="14" dur="1000"/>
                                        <p:tgtEl>
                                          <p:spTgt spid="15363">
                                            <p:txEl>
                                              <p:pRg st="1" end="1"/>
                                            </p:txEl>
                                          </p:spTgt>
                                        </p:tgtEl>
                                      </p:cBhvr>
                                    </p:animEffect>
                                    <p:anim calcmode="lin" valueType="num">
                                      <p:cBhvr>
                                        <p:cTn id="15" dur="1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53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5363">
                                            <p:txEl>
                                              <p:pRg st="2" end="2"/>
                                            </p:txEl>
                                          </p:spTgt>
                                        </p:tgtEl>
                                        <p:attrNameLst>
                                          <p:attrName>style.visibility</p:attrName>
                                        </p:attrNameLst>
                                      </p:cBhvr>
                                      <p:to>
                                        <p:strVal val="visible"/>
                                      </p:to>
                                    </p:set>
                                    <p:animEffect transition="in" filter="fade">
                                      <p:cBhvr>
                                        <p:cTn id="21" dur="1000"/>
                                        <p:tgtEl>
                                          <p:spTgt spid="15363">
                                            <p:txEl>
                                              <p:pRg st="2" end="2"/>
                                            </p:txEl>
                                          </p:spTgt>
                                        </p:tgtEl>
                                      </p:cBhvr>
                                    </p:animEffect>
                                    <p:anim calcmode="lin" valueType="num">
                                      <p:cBhvr>
                                        <p:cTn id="22" dur="10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536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241298-86B5-9F3C-DFAC-54955D19A3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DCB916-0476-C005-9EA0-8847495EE88A}"/>
              </a:ext>
            </a:extLst>
          </p:cNvPr>
          <p:cNvSpPr>
            <a:spLocks noGrp="1"/>
          </p:cNvSpPr>
          <p:nvPr>
            <p:ph type="title"/>
          </p:nvPr>
        </p:nvSpPr>
        <p:spPr>
          <a:xfrm>
            <a:off x="457200" y="274638"/>
            <a:ext cx="8229600" cy="1325562"/>
          </a:xfrm>
          <a:solidFill>
            <a:schemeClr val="accent2">
              <a:lumMod val="75000"/>
            </a:schemeClr>
          </a:solidFill>
        </p:spPr>
        <p:txBody>
          <a:bodyPr/>
          <a:lstStyle/>
          <a:p>
            <a:pPr fontAlgn="auto">
              <a:spcAft>
                <a:spcPts val="0"/>
              </a:spcAft>
              <a:defRPr/>
            </a:pPr>
            <a:r>
              <a:rPr lang="en-US" sz="4000" dirty="0"/>
              <a:t>Conclusion</a:t>
            </a:r>
          </a:p>
        </p:txBody>
      </p:sp>
      <p:sp>
        <p:nvSpPr>
          <p:cNvPr id="15363" name="Content Placeholder 2">
            <a:extLst>
              <a:ext uri="{FF2B5EF4-FFF2-40B4-BE49-F238E27FC236}">
                <a16:creationId xmlns:a16="http://schemas.microsoft.com/office/drawing/2014/main" id="{695FBC32-05EB-9E73-5BE5-9DC0A649F10F}"/>
              </a:ext>
            </a:extLst>
          </p:cNvPr>
          <p:cNvSpPr>
            <a:spLocks noGrp="1"/>
          </p:cNvSpPr>
          <p:nvPr>
            <p:ph idx="1"/>
          </p:nvPr>
        </p:nvSpPr>
        <p:spPr/>
        <p:txBody>
          <a:bodyPr/>
          <a:lstStyle/>
          <a:p>
            <a:pPr>
              <a:buFont typeface="Wingdings 2" panose="05020102010507070707" pitchFamily="18" charset="2"/>
              <a:buNone/>
            </a:pPr>
            <a:r>
              <a:rPr lang="en-US" altLang="en-US" sz="3600" dirty="0"/>
              <a:t>Do you believe that Jesus Christ is the Son of the living God?</a:t>
            </a:r>
          </a:p>
          <a:p>
            <a:pPr algn="ctr">
              <a:buFont typeface="Wingdings 2" panose="05020102010507070707" pitchFamily="18" charset="2"/>
              <a:buNone/>
            </a:pPr>
            <a:r>
              <a:rPr lang="en-US" altLang="en-US" sz="4400" i="1" dirty="0"/>
              <a:t>“And there is salvation in no one else; for there is no other name under heaven that has been given among men by which we must be saved.” </a:t>
            </a:r>
            <a:r>
              <a:rPr lang="en-US" altLang="en-US" sz="4400" b="1" dirty="0">
                <a:solidFill>
                  <a:schemeClr val="accent2"/>
                </a:solidFill>
              </a:rPr>
              <a:t>(Acts 4:12)</a:t>
            </a:r>
          </a:p>
        </p:txBody>
      </p:sp>
    </p:spTree>
    <p:extLst>
      <p:ext uri="{BB962C8B-B14F-4D97-AF65-F5344CB8AC3E}">
        <p14:creationId xmlns:p14="http://schemas.microsoft.com/office/powerpoint/2010/main" val="2649346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1000"/>
                                        <p:tgtEl>
                                          <p:spTgt spid="15363">
                                            <p:txEl>
                                              <p:pRg st="0" end="0"/>
                                            </p:txEl>
                                          </p:spTgt>
                                        </p:tgtEl>
                                      </p:cBhvr>
                                    </p:animEffect>
                                    <p:anim calcmode="lin" valueType="num">
                                      <p:cBhvr>
                                        <p:cTn id="8" dur="10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3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363">
                                            <p:txEl>
                                              <p:pRg st="1" end="1"/>
                                            </p:txEl>
                                          </p:spTgt>
                                        </p:tgtEl>
                                        <p:attrNameLst>
                                          <p:attrName>style.visibility</p:attrName>
                                        </p:attrNameLst>
                                      </p:cBhvr>
                                      <p:to>
                                        <p:strVal val="visible"/>
                                      </p:to>
                                    </p:set>
                                    <p:animEffect transition="in" filter="fade">
                                      <p:cBhvr>
                                        <p:cTn id="14" dur="1000"/>
                                        <p:tgtEl>
                                          <p:spTgt spid="15363">
                                            <p:txEl>
                                              <p:pRg st="1" end="1"/>
                                            </p:txEl>
                                          </p:spTgt>
                                        </p:tgtEl>
                                      </p:cBhvr>
                                    </p:animEffect>
                                    <p:anim calcmode="lin" valueType="num">
                                      <p:cBhvr>
                                        <p:cTn id="15" dur="1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536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74B0E-4BA8-DEF8-1349-EA4A0F4CAB6D}"/>
            </a:ext>
          </a:extLst>
        </p:cNvPr>
        <p:cNvGrpSpPr/>
        <p:nvPr/>
      </p:nvGrpSpPr>
      <p:grpSpPr>
        <a:xfrm>
          <a:off x="0" y="0"/>
          <a:ext cx="0" cy="0"/>
          <a:chOff x="0" y="0"/>
          <a:chExt cx="0" cy="0"/>
        </a:xfrm>
      </p:grpSpPr>
      <p:sp>
        <p:nvSpPr>
          <p:cNvPr id="18434" name="Slide Number Placeholder 5">
            <a:extLst>
              <a:ext uri="{FF2B5EF4-FFF2-40B4-BE49-F238E27FC236}">
                <a16:creationId xmlns:a16="http://schemas.microsoft.com/office/drawing/2014/main" id="{DA35D4BA-1300-E031-BB80-9A2A4437ECE6}"/>
              </a:ext>
            </a:extLst>
          </p:cNvPr>
          <p:cNvSpPr>
            <a:spLocks noGrp="1"/>
          </p:cNvSpPr>
          <p:nvPr>
            <p:ph type="sldNum" sz="quarter" idx="12"/>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i="1">
                <a:solidFill>
                  <a:schemeClr val="tx1"/>
                </a:solidFill>
                <a:latin typeface="Times New Roman" panose="02020603050405020304" pitchFamily="18" charset="0"/>
                <a:cs typeface="Arial" panose="020B0604020202020204" pitchFamily="34" charset="0"/>
              </a:defRPr>
            </a:lvl1pPr>
            <a:lvl2pPr marL="742950" indent="-285750" eaLnBrk="0" hangingPunct="0">
              <a:defRPr i="1">
                <a:solidFill>
                  <a:schemeClr val="tx1"/>
                </a:solidFill>
                <a:latin typeface="Times New Roman" panose="02020603050405020304" pitchFamily="18" charset="0"/>
                <a:cs typeface="Arial" panose="020B0604020202020204" pitchFamily="34" charset="0"/>
              </a:defRPr>
            </a:lvl2pPr>
            <a:lvl3pPr marL="1143000" indent="-228600" eaLnBrk="0" hangingPunct="0">
              <a:defRPr i="1">
                <a:solidFill>
                  <a:schemeClr val="tx1"/>
                </a:solidFill>
                <a:latin typeface="Times New Roman" panose="02020603050405020304" pitchFamily="18" charset="0"/>
                <a:cs typeface="Arial" panose="020B0604020202020204" pitchFamily="34" charset="0"/>
              </a:defRPr>
            </a:lvl3pPr>
            <a:lvl4pPr marL="1600200" indent="-228600" eaLnBrk="0" hangingPunct="0">
              <a:defRPr i="1">
                <a:solidFill>
                  <a:schemeClr val="tx1"/>
                </a:solidFill>
                <a:latin typeface="Times New Roman" panose="02020603050405020304" pitchFamily="18" charset="0"/>
                <a:cs typeface="Arial" panose="020B0604020202020204" pitchFamily="34" charset="0"/>
              </a:defRPr>
            </a:lvl4pPr>
            <a:lvl5pPr marL="2057400" indent="-228600" eaLnBrk="0" hangingPunct="0">
              <a:defRPr i="1">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i="1">
                <a:solidFill>
                  <a:schemeClr val="tx1"/>
                </a:solidFill>
                <a:latin typeface="Times New Roman" panose="02020603050405020304" pitchFamily="18" charset="0"/>
                <a:cs typeface="Arial" panose="020B0604020202020204" pitchFamily="34" charset="0"/>
              </a:defRPr>
            </a:lvl9pPr>
          </a:lstStyle>
          <a:p>
            <a:fld id="{A1231796-B517-4195-A20D-38D6D06B3D16}" type="slidenum">
              <a:rPr lang="en-US" altLang="en-US" i="0"/>
              <a:pPr/>
              <a:t>22</a:t>
            </a:fld>
            <a:endParaRPr lang="en-US" altLang="en-US" i="0"/>
          </a:p>
        </p:txBody>
      </p:sp>
      <p:sp>
        <p:nvSpPr>
          <p:cNvPr id="5" name="Rectangle 3">
            <a:extLst>
              <a:ext uri="{FF2B5EF4-FFF2-40B4-BE49-F238E27FC236}">
                <a16:creationId xmlns:a16="http://schemas.microsoft.com/office/drawing/2014/main" id="{D82422CE-71EC-5B72-B78A-A1D754D7880D}"/>
              </a:ext>
            </a:extLst>
          </p:cNvPr>
          <p:cNvSpPr>
            <a:spLocks noChangeArrowheads="1"/>
          </p:cNvSpPr>
          <p:nvPr/>
        </p:nvSpPr>
        <p:spPr bwMode="auto">
          <a:xfrm>
            <a:off x="1066800" y="1143000"/>
            <a:ext cx="7010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3400" b="1" dirty="0">
                <a:solidFill>
                  <a:schemeClr val="accent1"/>
                </a:solidFill>
                <a:latin typeface="Lucida Sans" panose="020B0602030504020204" pitchFamily="34" charset="0"/>
              </a:rPr>
              <a:t>HEAR THE TRUTH</a:t>
            </a:r>
            <a:br>
              <a:rPr lang="en-US" altLang="en-US" sz="2400" b="1" dirty="0"/>
            </a:br>
            <a:r>
              <a:rPr lang="en-US" altLang="en-US" sz="2400" b="1" dirty="0">
                <a:solidFill>
                  <a:schemeClr val="accent2"/>
                </a:solidFill>
                <a:latin typeface="Lucida Sans" panose="020B0602030504020204" pitchFamily="34" charset="0"/>
              </a:rPr>
              <a:t>Romans 10:14-17</a:t>
            </a:r>
          </a:p>
          <a:p>
            <a:pPr algn="ctr" eaLnBrk="1" hangingPunct="1"/>
            <a:r>
              <a:rPr lang="en-US" altLang="en-US" sz="3400" b="1" dirty="0">
                <a:solidFill>
                  <a:schemeClr val="accent1"/>
                </a:solidFill>
                <a:latin typeface="Lucida Sans" panose="020B0602030504020204" pitchFamily="34" charset="0"/>
              </a:rPr>
              <a:t>BELIEVE IN JESUS </a:t>
            </a:r>
            <a:br>
              <a:rPr lang="en-US" altLang="en-US" sz="2400" b="1" dirty="0">
                <a:solidFill>
                  <a:srgbClr val="0000FF"/>
                </a:solidFill>
              </a:rPr>
            </a:br>
            <a:r>
              <a:rPr lang="en-US" altLang="en-US" sz="2400" b="1" dirty="0">
                <a:solidFill>
                  <a:schemeClr val="accent2"/>
                </a:solidFill>
                <a:latin typeface="Lucida Sans" panose="020B0602030504020204" pitchFamily="34" charset="0"/>
              </a:rPr>
              <a:t>Hebrews 11:6; Ephesians 2:8-10</a:t>
            </a:r>
          </a:p>
          <a:p>
            <a:pPr algn="ctr" eaLnBrk="1" hangingPunct="1"/>
            <a:r>
              <a:rPr lang="en-US" altLang="en-US" sz="3400" b="1" dirty="0">
                <a:solidFill>
                  <a:schemeClr val="accent1"/>
                </a:solidFill>
                <a:latin typeface="Lucida Sans" panose="020B0602030504020204" pitchFamily="34" charset="0"/>
              </a:rPr>
              <a:t>REPENT OF SINS</a:t>
            </a:r>
            <a:br>
              <a:rPr lang="en-US" altLang="en-US" sz="2400" b="1" dirty="0">
                <a:solidFill>
                  <a:srgbClr val="0000FF"/>
                </a:solidFill>
              </a:rPr>
            </a:br>
            <a:r>
              <a:rPr lang="en-US" altLang="en-US" sz="2400" b="1" dirty="0">
                <a:solidFill>
                  <a:schemeClr val="accent2"/>
                </a:solidFill>
                <a:latin typeface="Lucida Sans" panose="020B0602030504020204" pitchFamily="34" charset="0"/>
              </a:rPr>
              <a:t>Luke 13:3; Acts 17:30-31</a:t>
            </a:r>
          </a:p>
          <a:p>
            <a:pPr algn="ctr" eaLnBrk="1" hangingPunct="1"/>
            <a:r>
              <a:rPr lang="en-US" altLang="en-US" sz="3400" b="1" dirty="0">
                <a:solidFill>
                  <a:schemeClr val="accent1"/>
                </a:solidFill>
                <a:latin typeface="Lucida Sans" panose="020B0602030504020204" pitchFamily="34" charset="0"/>
              </a:rPr>
              <a:t>CONFESS HIS NAME</a:t>
            </a:r>
            <a:br>
              <a:rPr lang="en-US" altLang="en-US" sz="2400" b="1" dirty="0">
                <a:solidFill>
                  <a:srgbClr val="0000FF"/>
                </a:solidFill>
              </a:rPr>
            </a:br>
            <a:r>
              <a:rPr lang="en-US" altLang="en-US" sz="2400" b="1" dirty="0">
                <a:solidFill>
                  <a:schemeClr val="accent2"/>
                </a:solidFill>
                <a:latin typeface="Lucida Sans" panose="020B0602030504020204" pitchFamily="34" charset="0"/>
              </a:rPr>
              <a:t>Romans 10:9-10; Matthew 10:32-33</a:t>
            </a:r>
          </a:p>
          <a:p>
            <a:pPr algn="ctr" eaLnBrk="1" hangingPunct="1"/>
            <a:r>
              <a:rPr lang="en-US" altLang="en-US" sz="3400" b="1" dirty="0">
                <a:solidFill>
                  <a:schemeClr val="accent1"/>
                </a:solidFill>
                <a:latin typeface="Lucida Sans" panose="020B0602030504020204" pitchFamily="34" charset="0"/>
              </a:rPr>
              <a:t>BE BAPTIZED</a:t>
            </a:r>
            <a:br>
              <a:rPr lang="en-US" altLang="en-US" sz="3200" b="1" dirty="0"/>
            </a:br>
            <a:r>
              <a:rPr lang="en-US" altLang="en-US" sz="2400" b="1" dirty="0">
                <a:solidFill>
                  <a:schemeClr val="accent2"/>
                </a:solidFill>
                <a:latin typeface="Lucida Sans" panose="020B0602030504020204" pitchFamily="34" charset="0"/>
              </a:rPr>
              <a:t>Mark 16:15-16; Acts 2:38</a:t>
            </a:r>
          </a:p>
          <a:p>
            <a:pPr algn="ctr" eaLnBrk="1" hangingPunct="1"/>
            <a:r>
              <a:rPr lang="en-US" altLang="en-US" sz="3400" b="1" dirty="0">
                <a:solidFill>
                  <a:schemeClr val="accent1"/>
                </a:solidFill>
                <a:latin typeface="Lucida Sans" panose="020B0602030504020204" pitchFamily="34" charset="0"/>
              </a:rPr>
              <a:t>REMAIN OBEDIENT</a:t>
            </a:r>
            <a:br>
              <a:rPr lang="en-US" altLang="en-US" sz="2400" b="1" dirty="0">
                <a:solidFill>
                  <a:srgbClr val="0000FF"/>
                </a:solidFill>
              </a:rPr>
            </a:br>
            <a:r>
              <a:rPr lang="en-US" altLang="en-US" sz="2400" b="1" dirty="0">
                <a:solidFill>
                  <a:schemeClr val="accent2"/>
                </a:solidFill>
                <a:latin typeface="Lucida Sans" panose="020B0602030504020204" pitchFamily="34" charset="0"/>
              </a:rPr>
              <a:t>Hebrews 5:9; 1 Corinthians 15:1-2 </a:t>
            </a:r>
          </a:p>
          <a:p>
            <a:pPr eaLnBrk="1" hangingPunct="1"/>
            <a:endParaRPr lang="en-US" altLang="en-US" sz="2400" dirty="0">
              <a:latin typeface="Verdana" panose="020B0604030504040204" pitchFamily="34" charset="0"/>
            </a:endParaRPr>
          </a:p>
        </p:txBody>
      </p:sp>
      <p:sp>
        <p:nvSpPr>
          <p:cNvPr id="2" name="Title 1">
            <a:extLst>
              <a:ext uri="{FF2B5EF4-FFF2-40B4-BE49-F238E27FC236}">
                <a16:creationId xmlns:a16="http://schemas.microsoft.com/office/drawing/2014/main" id="{B011F892-B73F-7813-4A7B-76A00F6E5A94}"/>
              </a:ext>
            </a:extLst>
          </p:cNvPr>
          <p:cNvSpPr>
            <a:spLocks noGrp="1"/>
          </p:cNvSpPr>
          <p:nvPr>
            <p:ph type="title"/>
          </p:nvPr>
        </p:nvSpPr>
        <p:spPr>
          <a:xfrm>
            <a:off x="457200" y="32825"/>
            <a:ext cx="8229600" cy="990600"/>
          </a:xfrm>
          <a:solidFill>
            <a:schemeClr val="accent2">
              <a:lumMod val="75000"/>
            </a:schemeClr>
          </a:solidFill>
        </p:spPr>
        <p:txBody>
          <a:bodyPr>
            <a:normAutofit/>
          </a:bodyPr>
          <a:lstStyle/>
          <a:p>
            <a:pPr fontAlgn="auto">
              <a:spcAft>
                <a:spcPts val="0"/>
              </a:spcAft>
              <a:defRPr/>
            </a:pPr>
            <a:r>
              <a:rPr lang="en-US" sz="4400" dirty="0"/>
              <a:t>GOD’S PLAN OF SALVATION</a:t>
            </a:r>
          </a:p>
        </p:txBody>
      </p:sp>
    </p:spTree>
    <p:extLst>
      <p:ext uri="{BB962C8B-B14F-4D97-AF65-F5344CB8AC3E}">
        <p14:creationId xmlns:p14="http://schemas.microsoft.com/office/powerpoint/2010/main" val="863255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7F9F6-89D0-39C3-4231-055C3E91131E}"/>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TALKED As Though </a:t>
            </a:r>
            <a:br>
              <a:rPr lang="en-US" sz="4000" dirty="0"/>
            </a:br>
            <a:r>
              <a:rPr lang="en-US" sz="4000" dirty="0"/>
              <a:t>He Were Deity</a:t>
            </a:r>
          </a:p>
        </p:txBody>
      </p:sp>
      <p:sp>
        <p:nvSpPr>
          <p:cNvPr id="4099" name="Content Placeholder 2">
            <a:extLst>
              <a:ext uri="{FF2B5EF4-FFF2-40B4-BE49-F238E27FC236}">
                <a16:creationId xmlns:a16="http://schemas.microsoft.com/office/drawing/2014/main" id="{3029CCC3-2D75-AAA8-32E3-368E5722A117}"/>
              </a:ext>
            </a:extLst>
          </p:cNvPr>
          <p:cNvSpPr>
            <a:spLocks noGrp="1"/>
          </p:cNvSpPr>
          <p:nvPr>
            <p:ph idx="1"/>
          </p:nvPr>
        </p:nvSpPr>
        <p:spPr>
          <a:xfrm>
            <a:off x="342900" y="1524000"/>
            <a:ext cx="8420100" cy="5257800"/>
          </a:xfrm>
        </p:spPr>
        <p:txBody>
          <a:bodyPr/>
          <a:lstStyle/>
          <a:p>
            <a:r>
              <a:rPr lang="en-US" altLang="en-US" sz="3600" u="sng" dirty="0"/>
              <a:t>Jesus most commonly referred to Himself as </a:t>
            </a:r>
            <a:r>
              <a:rPr lang="en-US" altLang="en-US" sz="3600" b="1" i="1" u="sng" dirty="0"/>
              <a:t>“the Son of Man</a:t>
            </a:r>
            <a:r>
              <a:rPr lang="en-US" altLang="en-US" sz="3600" b="1" i="1" dirty="0"/>
              <a:t>.”</a:t>
            </a:r>
          </a:p>
          <a:p>
            <a:pPr lvl="1"/>
            <a:r>
              <a:rPr lang="en-US" altLang="en-US" sz="2800" dirty="0"/>
              <a:t>The term emphasizes the humanity of Jesus, but implies His Deity.</a:t>
            </a:r>
          </a:p>
          <a:p>
            <a:pPr marL="585788" lvl="1" indent="0" algn="ctr">
              <a:buNone/>
            </a:pPr>
            <a:r>
              <a:rPr lang="en-US" altLang="en-US" sz="2800" i="1" dirty="0"/>
              <a:t>“I kept looking in the night visions, And behold, with the clouds of heaven One like a Son of Man was coming, And He came up to the Ancient of Days And was presented before Him.” </a:t>
            </a:r>
            <a:r>
              <a:rPr lang="en-US" altLang="en-US" sz="2800" b="1" dirty="0">
                <a:solidFill>
                  <a:schemeClr val="accent2"/>
                </a:solidFill>
              </a:rPr>
              <a:t>(Daniel 7:13) </a:t>
            </a:r>
          </a:p>
          <a:p>
            <a:pPr marL="585788" lvl="1" indent="0" algn="ctr">
              <a:buNone/>
            </a:pPr>
            <a:r>
              <a:rPr lang="en-US" altLang="en-US" sz="2800" i="1" dirty="0"/>
              <a:t>“For even the Son of Man did not come to be served, but to serve, and to give His life a ransom for many.” </a:t>
            </a:r>
            <a:r>
              <a:rPr lang="en-US" altLang="en-US" sz="2800" b="1" dirty="0">
                <a:solidFill>
                  <a:schemeClr val="accent2"/>
                </a:solidFill>
              </a:rPr>
              <a:t>(Mark 10:45)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1" end="1"/>
                                            </p:txEl>
                                          </p:spTgt>
                                        </p:tgtEl>
                                        <p:attrNameLst>
                                          <p:attrName>style.visibility</p:attrName>
                                        </p:attrNameLst>
                                      </p:cBhvr>
                                      <p:to>
                                        <p:strVal val="visible"/>
                                      </p:to>
                                    </p:set>
                                    <p:animEffect transition="in" filter="fade">
                                      <p:cBhvr>
                                        <p:cTn id="14" dur="1000"/>
                                        <p:tgtEl>
                                          <p:spTgt spid="4099">
                                            <p:txEl>
                                              <p:pRg st="1" end="1"/>
                                            </p:txEl>
                                          </p:spTgt>
                                        </p:tgtEl>
                                      </p:cBhvr>
                                    </p:animEffect>
                                    <p:anim calcmode="lin" valueType="num">
                                      <p:cBhvr>
                                        <p:cTn id="15"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250D3-B640-2426-8577-207E8344878C}"/>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TALKED As Though </a:t>
            </a:r>
            <a:br>
              <a:rPr lang="en-US" sz="4000" dirty="0"/>
            </a:br>
            <a:r>
              <a:rPr lang="en-US" sz="4000" dirty="0"/>
              <a:t>He Were Deity</a:t>
            </a:r>
          </a:p>
        </p:txBody>
      </p:sp>
      <p:sp>
        <p:nvSpPr>
          <p:cNvPr id="3" name="Content Placeholder 2">
            <a:extLst>
              <a:ext uri="{FF2B5EF4-FFF2-40B4-BE49-F238E27FC236}">
                <a16:creationId xmlns:a16="http://schemas.microsoft.com/office/drawing/2014/main" id="{7743533B-CD31-BBAB-77DB-1DE0B7BACAEC}"/>
              </a:ext>
            </a:extLst>
          </p:cNvPr>
          <p:cNvSpPr>
            <a:spLocks noGrp="1"/>
          </p:cNvSpPr>
          <p:nvPr>
            <p:ph idx="1"/>
          </p:nvPr>
        </p:nvSpPr>
        <p:spPr>
          <a:xfrm>
            <a:off x="228600" y="1600200"/>
            <a:ext cx="8915400" cy="5181600"/>
          </a:xfrm>
        </p:spPr>
        <p:txBody>
          <a:bodyPr>
            <a:noAutofit/>
          </a:bodyPr>
          <a:lstStyle/>
          <a:p>
            <a:pPr marL="548640" indent="-411480" fontAlgn="auto">
              <a:spcAft>
                <a:spcPts val="0"/>
              </a:spcAft>
              <a:buClr>
                <a:schemeClr val="tx1">
                  <a:shade val="95000"/>
                </a:schemeClr>
              </a:buClr>
              <a:buFont typeface="Wingdings 2"/>
              <a:buNone/>
              <a:defRPr/>
            </a:pPr>
            <a:r>
              <a:rPr lang="en-US" u="sng" dirty="0"/>
              <a:t>His enemies recognized that He claimed to be the Son of God, and called it blasphemy.</a:t>
            </a:r>
          </a:p>
          <a:p>
            <a:pPr marL="651510" indent="-514350" fontAlgn="auto">
              <a:spcAft>
                <a:spcPts val="0"/>
              </a:spcAft>
              <a:buClr>
                <a:schemeClr val="tx1">
                  <a:shade val="95000"/>
                </a:schemeClr>
              </a:buClr>
              <a:buFont typeface="+mj-lt"/>
              <a:buAutoNum type="arabicPeriod"/>
              <a:defRPr/>
            </a:pPr>
            <a:r>
              <a:rPr lang="en-US" dirty="0"/>
              <a:t>He identified Himself as the Son of God.</a:t>
            </a:r>
            <a:br>
              <a:rPr lang="en-US" dirty="0"/>
            </a:br>
            <a:r>
              <a:rPr lang="en-US" b="1" dirty="0">
                <a:solidFill>
                  <a:schemeClr val="accent2"/>
                </a:solidFill>
              </a:rPr>
              <a:t>(Luke 22:66-70)</a:t>
            </a:r>
            <a:r>
              <a:rPr lang="en-US" dirty="0"/>
              <a:t>.</a:t>
            </a:r>
          </a:p>
          <a:p>
            <a:pPr marL="651510" indent="-514350" fontAlgn="auto">
              <a:spcAft>
                <a:spcPts val="0"/>
              </a:spcAft>
              <a:buClr>
                <a:schemeClr val="tx1">
                  <a:shade val="95000"/>
                </a:schemeClr>
              </a:buClr>
              <a:buFont typeface="+mj-lt"/>
              <a:buAutoNum type="arabicPeriod"/>
              <a:defRPr/>
            </a:pPr>
            <a:r>
              <a:rPr lang="en-US" dirty="0"/>
              <a:t>He called God His Father, </a:t>
            </a:r>
            <a:r>
              <a:rPr lang="en-US" b="1" dirty="0">
                <a:solidFill>
                  <a:schemeClr val="accent2"/>
                </a:solidFill>
              </a:rPr>
              <a:t>(John 5:18)</a:t>
            </a:r>
            <a:r>
              <a:rPr lang="en-US" i="1" dirty="0"/>
              <a:t>. </a:t>
            </a:r>
            <a:r>
              <a:rPr lang="en-US" dirty="0"/>
              <a:t>He further stated that</a:t>
            </a:r>
            <a:r>
              <a:rPr lang="en-US" i="1" dirty="0"/>
              <a:t> “He who does not honor the Son does not honor the Father who sent Him.” </a:t>
            </a:r>
            <a:r>
              <a:rPr lang="en-US" b="1" dirty="0">
                <a:solidFill>
                  <a:schemeClr val="accent2"/>
                </a:solidFill>
              </a:rPr>
              <a:t>(John 5:23b)</a:t>
            </a:r>
          </a:p>
          <a:p>
            <a:pPr marL="651510" indent="-514350" fontAlgn="auto">
              <a:spcAft>
                <a:spcPts val="0"/>
              </a:spcAft>
              <a:buClr>
                <a:schemeClr val="tx1">
                  <a:shade val="95000"/>
                </a:schemeClr>
              </a:buClr>
              <a:buFont typeface="+mj-lt"/>
              <a:buAutoNum type="arabicPeriod"/>
              <a:defRPr/>
            </a:pPr>
            <a:r>
              <a:rPr lang="en-US" dirty="0"/>
              <a:t>Jesus said, “</a:t>
            </a:r>
            <a:r>
              <a:rPr lang="en-US" i="1" dirty="0"/>
              <a:t>I and the Father are one.” </a:t>
            </a:r>
            <a:r>
              <a:rPr lang="en-US" b="1" dirty="0">
                <a:solidFill>
                  <a:schemeClr val="accent2"/>
                </a:solidFill>
              </a:rPr>
              <a:t>(John 10:30) </a:t>
            </a:r>
            <a:r>
              <a:rPr lang="en-US" dirty="0"/>
              <a:t>The Jews took up stones again to stone Him, </a:t>
            </a:r>
            <a:r>
              <a:rPr lang="en-US" i="1" dirty="0"/>
              <a:t>“for blasphemy; and because You, being a man, make Yourself out to be God.” </a:t>
            </a:r>
            <a:r>
              <a:rPr lang="en-US" b="1" dirty="0">
                <a:solidFill>
                  <a:schemeClr val="accent2"/>
                </a:solidFill>
              </a:rPr>
              <a:t>(John 10:33b)</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96687-BCE6-CC3C-7754-84F54C0A2DE0}"/>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TALKED As Though </a:t>
            </a:r>
            <a:br>
              <a:rPr lang="en-US" sz="4000" dirty="0"/>
            </a:br>
            <a:r>
              <a:rPr lang="en-US" sz="4000" dirty="0"/>
              <a:t>He Were Deity</a:t>
            </a:r>
          </a:p>
        </p:txBody>
      </p:sp>
      <p:sp>
        <p:nvSpPr>
          <p:cNvPr id="6147" name="Content Placeholder 2">
            <a:extLst>
              <a:ext uri="{FF2B5EF4-FFF2-40B4-BE49-F238E27FC236}">
                <a16:creationId xmlns:a16="http://schemas.microsoft.com/office/drawing/2014/main" id="{6BE36755-3CB0-867B-D139-A5BE475315BE}"/>
              </a:ext>
            </a:extLst>
          </p:cNvPr>
          <p:cNvSpPr>
            <a:spLocks noGrp="1"/>
          </p:cNvSpPr>
          <p:nvPr>
            <p:ph idx="1"/>
          </p:nvPr>
        </p:nvSpPr>
        <p:spPr>
          <a:xfrm>
            <a:off x="457200" y="1589649"/>
            <a:ext cx="8229600" cy="5192151"/>
          </a:xfrm>
        </p:spPr>
        <p:txBody>
          <a:bodyPr/>
          <a:lstStyle/>
          <a:p>
            <a:pPr>
              <a:buFont typeface="Wingdings 2" panose="05020102010507070707" pitchFamily="18" charset="2"/>
              <a:buNone/>
            </a:pPr>
            <a:r>
              <a:rPr lang="en-US" altLang="en-US" sz="2600" u="sng" dirty="0"/>
              <a:t>His references to Himself indicated He was aware of His uniqueness.</a:t>
            </a:r>
            <a:r>
              <a:rPr lang="en-US" altLang="en-US" sz="2600" dirty="0"/>
              <a:t> </a:t>
            </a:r>
          </a:p>
          <a:p>
            <a:pPr lvl="1">
              <a:buFont typeface="Wingdings" panose="05000000000000000000" pitchFamily="2" charset="2"/>
              <a:buChar char="Ø"/>
            </a:pPr>
            <a:r>
              <a:rPr lang="en-US" altLang="en-US" sz="2600" dirty="0"/>
              <a:t>Personal pronouns He uses. </a:t>
            </a:r>
            <a:r>
              <a:rPr lang="en-US" altLang="en-US" sz="2600" b="1" dirty="0">
                <a:solidFill>
                  <a:schemeClr val="accent2"/>
                </a:solidFill>
              </a:rPr>
              <a:t>(John 6:35; 8:12; 11:25-26; 14:6)</a:t>
            </a:r>
          </a:p>
          <a:p>
            <a:pPr lvl="1">
              <a:buFont typeface="Wingdings" panose="05000000000000000000" pitchFamily="2" charset="2"/>
              <a:buChar char="Ø"/>
            </a:pPr>
            <a:r>
              <a:rPr lang="en-US" altLang="en-US" sz="2600" dirty="0"/>
              <a:t>He saw Himself as the object of prophecy. </a:t>
            </a:r>
            <a:br>
              <a:rPr lang="en-US" altLang="en-US" sz="2600" dirty="0"/>
            </a:br>
            <a:r>
              <a:rPr lang="en-US" altLang="en-US" sz="2600" b="1" dirty="0">
                <a:solidFill>
                  <a:schemeClr val="accent2"/>
                </a:solidFill>
              </a:rPr>
              <a:t>(Luke 4:16-21, quoting Isaiah 61:1-2) </a:t>
            </a:r>
          </a:p>
          <a:p>
            <a:pPr lvl="1">
              <a:buFont typeface="Wingdings" panose="05000000000000000000" pitchFamily="2" charset="2"/>
              <a:buChar char="Ø"/>
            </a:pPr>
            <a:r>
              <a:rPr lang="en-US" altLang="en-US" sz="2600" dirty="0"/>
              <a:t>He said that Moses had written about Him. </a:t>
            </a:r>
            <a:br>
              <a:rPr lang="en-US" altLang="en-US" sz="2600" dirty="0"/>
            </a:br>
            <a:r>
              <a:rPr lang="en-US" altLang="en-US" sz="2600" b="1" dirty="0">
                <a:solidFill>
                  <a:schemeClr val="accent2"/>
                </a:solidFill>
              </a:rPr>
              <a:t>(John 5:46-47) </a:t>
            </a:r>
          </a:p>
          <a:p>
            <a:pPr lvl="1">
              <a:buFont typeface="Wingdings" panose="05000000000000000000" pitchFamily="2" charset="2"/>
              <a:buChar char="Ø"/>
            </a:pPr>
            <a:r>
              <a:rPr lang="en-US" altLang="en-US" sz="2600" dirty="0"/>
              <a:t>He claimed that the scriptures testify about Him. </a:t>
            </a:r>
            <a:r>
              <a:rPr lang="en-US" altLang="en-US" sz="2600" b="1" dirty="0">
                <a:solidFill>
                  <a:schemeClr val="accent2"/>
                </a:solidFill>
              </a:rPr>
              <a:t>(John 5:39-40; Luke 24:25-27, 44)</a:t>
            </a:r>
            <a:r>
              <a:rPr lang="en-US" altLang="en-US" sz="2600" dirty="0"/>
              <a:t> </a:t>
            </a:r>
          </a:p>
          <a:p>
            <a:pPr lvl="1">
              <a:buFont typeface="Wingdings" panose="05000000000000000000" pitchFamily="2" charset="2"/>
              <a:buChar char="Ø"/>
            </a:pPr>
            <a:r>
              <a:rPr lang="en-US" altLang="en-US" sz="2600" dirty="0"/>
              <a:t>He used the divine title, </a:t>
            </a:r>
            <a:r>
              <a:rPr lang="en-US" altLang="en-US" sz="2600" b="1" i="1" dirty="0"/>
              <a:t>“I Am.”</a:t>
            </a:r>
            <a:br>
              <a:rPr lang="en-US" altLang="en-US" sz="2600" dirty="0"/>
            </a:br>
            <a:r>
              <a:rPr lang="en-US" altLang="en-US" sz="2600" b="1" dirty="0">
                <a:solidFill>
                  <a:schemeClr val="accent2"/>
                </a:solidFill>
              </a:rPr>
              <a:t>(Exodus 3:14; John 8:56-58)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147">
                                            <p:txEl>
                                              <p:pRg st="1" end="1"/>
                                            </p:txEl>
                                          </p:spTgt>
                                        </p:tgtEl>
                                        <p:attrNameLst>
                                          <p:attrName>style.visibility</p:attrName>
                                        </p:attrNameLst>
                                      </p:cBhvr>
                                      <p:to>
                                        <p:strVal val="visible"/>
                                      </p:to>
                                    </p:set>
                                    <p:animEffect transition="in" filter="fade">
                                      <p:cBhvr>
                                        <p:cTn id="14" dur="1000"/>
                                        <p:tgtEl>
                                          <p:spTgt spid="6147">
                                            <p:txEl>
                                              <p:pRg st="1" end="1"/>
                                            </p:txEl>
                                          </p:spTgt>
                                        </p:tgtEl>
                                      </p:cBhvr>
                                    </p:animEffect>
                                    <p:anim calcmode="lin" valueType="num">
                                      <p:cBhvr>
                                        <p:cTn id="15" dur="1000" fill="hold"/>
                                        <p:tgtEl>
                                          <p:spTgt spid="614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14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147">
                                            <p:txEl>
                                              <p:pRg st="2" end="2"/>
                                            </p:txEl>
                                          </p:spTgt>
                                        </p:tgtEl>
                                        <p:attrNameLst>
                                          <p:attrName>style.visibility</p:attrName>
                                        </p:attrNameLst>
                                      </p:cBhvr>
                                      <p:to>
                                        <p:strVal val="visible"/>
                                      </p:to>
                                    </p:set>
                                    <p:animEffect transition="in" filter="fade">
                                      <p:cBhvr>
                                        <p:cTn id="21" dur="1000"/>
                                        <p:tgtEl>
                                          <p:spTgt spid="6147">
                                            <p:txEl>
                                              <p:pRg st="2" end="2"/>
                                            </p:txEl>
                                          </p:spTgt>
                                        </p:tgtEl>
                                      </p:cBhvr>
                                    </p:animEffect>
                                    <p:anim calcmode="lin" valueType="num">
                                      <p:cBhvr>
                                        <p:cTn id="22" dur="1000" fill="hold"/>
                                        <p:tgtEl>
                                          <p:spTgt spid="614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14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147">
                                            <p:txEl>
                                              <p:pRg st="3" end="3"/>
                                            </p:txEl>
                                          </p:spTgt>
                                        </p:tgtEl>
                                        <p:attrNameLst>
                                          <p:attrName>style.visibility</p:attrName>
                                        </p:attrNameLst>
                                      </p:cBhvr>
                                      <p:to>
                                        <p:strVal val="visible"/>
                                      </p:to>
                                    </p:set>
                                    <p:animEffect transition="in" filter="fade">
                                      <p:cBhvr>
                                        <p:cTn id="28" dur="1000"/>
                                        <p:tgtEl>
                                          <p:spTgt spid="6147">
                                            <p:txEl>
                                              <p:pRg st="3" end="3"/>
                                            </p:txEl>
                                          </p:spTgt>
                                        </p:tgtEl>
                                      </p:cBhvr>
                                    </p:animEffect>
                                    <p:anim calcmode="lin" valueType="num">
                                      <p:cBhvr>
                                        <p:cTn id="29" dur="1000" fill="hold"/>
                                        <p:tgtEl>
                                          <p:spTgt spid="614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14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147">
                                            <p:txEl>
                                              <p:pRg st="4" end="4"/>
                                            </p:txEl>
                                          </p:spTgt>
                                        </p:tgtEl>
                                        <p:attrNameLst>
                                          <p:attrName>style.visibility</p:attrName>
                                        </p:attrNameLst>
                                      </p:cBhvr>
                                      <p:to>
                                        <p:strVal val="visible"/>
                                      </p:to>
                                    </p:set>
                                    <p:animEffect transition="in" filter="fade">
                                      <p:cBhvr>
                                        <p:cTn id="35" dur="1000"/>
                                        <p:tgtEl>
                                          <p:spTgt spid="6147">
                                            <p:txEl>
                                              <p:pRg st="4" end="4"/>
                                            </p:txEl>
                                          </p:spTgt>
                                        </p:tgtEl>
                                      </p:cBhvr>
                                    </p:animEffect>
                                    <p:anim calcmode="lin" valueType="num">
                                      <p:cBhvr>
                                        <p:cTn id="36" dur="1000" fill="hold"/>
                                        <p:tgtEl>
                                          <p:spTgt spid="6147">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14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147">
                                            <p:txEl>
                                              <p:pRg st="5" end="5"/>
                                            </p:txEl>
                                          </p:spTgt>
                                        </p:tgtEl>
                                        <p:attrNameLst>
                                          <p:attrName>style.visibility</p:attrName>
                                        </p:attrNameLst>
                                      </p:cBhvr>
                                      <p:to>
                                        <p:strVal val="visible"/>
                                      </p:to>
                                    </p:set>
                                    <p:animEffect transition="in" filter="fade">
                                      <p:cBhvr>
                                        <p:cTn id="42" dur="1000"/>
                                        <p:tgtEl>
                                          <p:spTgt spid="6147">
                                            <p:txEl>
                                              <p:pRg st="5" end="5"/>
                                            </p:txEl>
                                          </p:spTgt>
                                        </p:tgtEl>
                                      </p:cBhvr>
                                    </p:animEffect>
                                    <p:anim calcmode="lin" valueType="num">
                                      <p:cBhvr>
                                        <p:cTn id="43" dur="1000" fill="hold"/>
                                        <p:tgtEl>
                                          <p:spTgt spid="6147">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614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B95D7-B5E2-A0AA-DFD0-90DC27C40096}"/>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TALKED As Though </a:t>
            </a:r>
            <a:br>
              <a:rPr lang="en-US" sz="4000" dirty="0"/>
            </a:br>
            <a:r>
              <a:rPr lang="en-US" sz="4000" dirty="0"/>
              <a:t>He Were Deity</a:t>
            </a:r>
          </a:p>
        </p:txBody>
      </p:sp>
      <p:sp>
        <p:nvSpPr>
          <p:cNvPr id="7171" name="Content Placeholder 2">
            <a:extLst>
              <a:ext uri="{FF2B5EF4-FFF2-40B4-BE49-F238E27FC236}">
                <a16:creationId xmlns:a16="http://schemas.microsoft.com/office/drawing/2014/main" id="{BB70B368-A4D0-4A1A-4617-1AC0B5262C39}"/>
              </a:ext>
            </a:extLst>
          </p:cNvPr>
          <p:cNvSpPr>
            <a:spLocks noGrp="1"/>
          </p:cNvSpPr>
          <p:nvPr>
            <p:ph idx="1"/>
          </p:nvPr>
        </p:nvSpPr>
        <p:spPr>
          <a:xfrm>
            <a:off x="457200" y="1524000"/>
            <a:ext cx="8229600" cy="5334000"/>
          </a:xfrm>
        </p:spPr>
        <p:txBody>
          <a:bodyPr/>
          <a:lstStyle/>
          <a:p>
            <a:pPr>
              <a:buFont typeface="Wingdings 2" panose="05020102010507070707" pitchFamily="18" charset="2"/>
              <a:buNone/>
            </a:pPr>
            <a:r>
              <a:rPr lang="en-US" altLang="en-US" sz="3600" u="sng" dirty="0"/>
              <a:t>He invited men to come to Him, promising</a:t>
            </a:r>
            <a:r>
              <a:rPr lang="en-US" altLang="en-US" sz="3600" dirty="0"/>
              <a:t>:</a:t>
            </a:r>
          </a:p>
          <a:p>
            <a:pPr lvl="1">
              <a:buFont typeface="Wingdings 2" panose="05020102010507070707" pitchFamily="18" charset="2"/>
              <a:buNone/>
            </a:pPr>
            <a:r>
              <a:rPr lang="en-US" altLang="en-US" sz="2800" dirty="0"/>
              <a:t>a. To lift the burden of the weary. </a:t>
            </a:r>
            <a:br>
              <a:rPr lang="en-US" altLang="en-US" sz="2800" dirty="0"/>
            </a:br>
            <a:r>
              <a:rPr lang="en-US" altLang="en-US" sz="2800" b="1" dirty="0">
                <a:solidFill>
                  <a:schemeClr val="accent2"/>
                </a:solidFill>
              </a:rPr>
              <a:t>(Matthew 11:28-30)</a:t>
            </a:r>
          </a:p>
          <a:p>
            <a:pPr lvl="1">
              <a:buFont typeface="Wingdings 2" panose="05020102010507070707" pitchFamily="18" charset="2"/>
              <a:buNone/>
            </a:pPr>
            <a:r>
              <a:rPr lang="en-US" altLang="en-US" sz="2800" dirty="0"/>
              <a:t>b. To satisfy the hungry. </a:t>
            </a:r>
            <a:r>
              <a:rPr lang="en-US" altLang="en-US" sz="2800" b="1" dirty="0">
                <a:solidFill>
                  <a:schemeClr val="accent2"/>
                </a:solidFill>
              </a:rPr>
              <a:t>(John 6:35)</a:t>
            </a:r>
          </a:p>
          <a:p>
            <a:pPr lvl="1">
              <a:buFont typeface="Wingdings 2" panose="05020102010507070707" pitchFamily="18" charset="2"/>
              <a:buNone/>
            </a:pPr>
            <a:r>
              <a:rPr lang="en-US" altLang="en-US" sz="2800" dirty="0"/>
              <a:t>c. To quench the thirst of the thirsty.</a:t>
            </a:r>
            <a:br>
              <a:rPr lang="en-US" altLang="en-US" sz="2800" dirty="0"/>
            </a:br>
            <a:r>
              <a:rPr lang="en-US" altLang="en-US" sz="2800" dirty="0"/>
              <a:t> </a:t>
            </a:r>
            <a:r>
              <a:rPr lang="en-US" altLang="en-US" sz="2800" b="1" dirty="0">
                <a:solidFill>
                  <a:schemeClr val="accent2"/>
                </a:solidFill>
              </a:rPr>
              <a:t>(John 6:35; 7:37)</a:t>
            </a:r>
            <a:r>
              <a:rPr lang="en-US" altLang="en-US" sz="2800" dirty="0"/>
              <a:t> </a:t>
            </a:r>
            <a:r>
              <a:rPr lang="en-US" altLang="en-US" sz="2800" b="1" dirty="0">
                <a:solidFill>
                  <a:schemeClr val="accent2"/>
                </a:solidFill>
              </a:rPr>
              <a:t>(cf. Matthew 5:6)</a:t>
            </a:r>
          </a:p>
          <a:p>
            <a:pPr lvl="1">
              <a:buFont typeface="Wingdings 2" panose="05020102010507070707" pitchFamily="18" charset="2"/>
              <a:buNone/>
            </a:pPr>
            <a:r>
              <a:rPr lang="en-US" altLang="en-US" sz="2800" dirty="0"/>
              <a:t>d. To save the world. </a:t>
            </a:r>
            <a:r>
              <a:rPr lang="en-US" altLang="en-US" sz="2800" b="1" dirty="0">
                <a:solidFill>
                  <a:schemeClr val="accent2"/>
                </a:solidFill>
              </a:rPr>
              <a:t>(John 3:16-17; 12:47-48)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1000"/>
                                        <p:tgtEl>
                                          <p:spTgt spid="7171">
                                            <p:txEl>
                                              <p:pRg st="0" end="0"/>
                                            </p:txEl>
                                          </p:spTgt>
                                        </p:tgtEl>
                                      </p:cBhvr>
                                    </p:animEffect>
                                    <p:anim calcmode="lin" valueType="num">
                                      <p:cBhvr>
                                        <p:cTn id="8"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fade">
                                      <p:cBhvr>
                                        <p:cTn id="14" dur="1000"/>
                                        <p:tgtEl>
                                          <p:spTgt spid="7171">
                                            <p:txEl>
                                              <p:pRg st="1" end="1"/>
                                            </p:txEl>
                                          </p:spTgt>
                                        </p:tgtEl>
                                      </p:cBhvr>
                                    </p:animEffect>
                                    <p:anim calcmode="lin" valueType="num">
                                      <p:cBhvr>
                                        <p:cTn id="15"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171">
                                            <p:txEl>
                                              <p:pRg st="2" end="2"/>
                                            </p:txEl>
                                          </p:spTgt>
                                        </p:tgtEl>
                                        <p:attrNameLst>
                                          <p:attrName>style.visibility</p:attrName>
                                        </p:attrNameLst>
                                      </p:cBhvr>
                                      <p:to>
                                        <p:strVal val="visible"/>
                                      </p:to>
                                    </p:set>
                                    <p:animEffect transition="in" filter="fade">
                                      <p:cBhvr>
                                        <p:cTn id="21" dur="1000"/>
                                        <p:tgtEl>
                                          <p:spTgt spid="7171">
                                            <p:txEl>
                                              <p:pRg st="2" end="2"/>
                                            </p:txEl>
                                          </p:spTgt>
                                        </p:tgtEl>
                                      </p:cBhvr>
                                    </p:animEffect>
                                    <p:anim calcmode="lin" valueType="num">
                                      <p:cBhvr>
                                        <p:cTn id="22"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171">
                                            <p:txEl>
                                              <p:pRg st="3" end="3"/>
                                            </p:txEl>
                                          </p:spTgt>
                                        </p:tgtEl>
                                        <p:attrNameLst>
                                          <p:attrName>style.visibility</p:attrName>
                                        </p:attrNameLst>
                                      </p:cBhvr>
                                      <p:to>
                                        <p:strVal val="visible"/>
                                      </p:to>
                                    </p:set>
                                    <p:animEffect transition="in" filter="fade">
                                      <p:cBhvr>
                                        <p:cTn id="28" dur="1000"/>
                                        <p:tgtEl>
                                          <p:spTgt spid="7171">
                                            <p:txEl>
                                              <p:pRg st="3" end="3"/>
                                            </p:txEl>
                                          </p:spTgt>
                                        </p:tgtEl>
                                      </p:cBhvr>
                                    </p:animEffect>
                                    <p:anim calcmode="lin" valueType="num">
                                      <p:cBhvr>
                                        <p:cTn id="29"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171">
                                            <p:txEl>
                                              <p:pRg st="4" end="4"/>
                                            </p:txEl>
                                          </p:spTgt>
                                        </p:tgtEl>
                                        <p:attrNameLst>
                                          <p:attrName>style.visibility</p:attrName>
                                        </p:attrNameLst>
                                      </p:cBhvr>
                                      <p:to>
                                        <p:strVal val="visible"/>
                                      </p:to>
                                    </p:set>
                                    <p:animEffect transition="in" filter="fade">
                                      <p:cBhvr>
                                        <p:cTn id="35" dur="1000"/>
                                        <p:tgtEl>
                                          <p:spTgt spid="7171">
                                            <p:txEl>
                                              <p:pRg st="4" end="4"/>
                                            </p:txEl>
                                          </p:spTgt>
                                        </p:tgtEl>
                                      </p:cBhvr>
                                    </p:animEffect>
                                    <p:anim calcmode="lin" valueType="num">
                                      <p:cBhvr>
                                        <p:cTn id="36" dur="1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17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5CC20-CF2E-F32F-60C6-9912006272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2CC00A-90F0-9E99-FB1B-4260039418FE}"/>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TALKED As Though </a:t>
            </a:r>
            <a:br>
              <a:rPr lang="en-US" sz="4000" dirty="0"/>
            </a:br>
            <a:r>
              <a:rPr lang="en-US" sz="4000" dirty="0"/>
              <a:t>He Were Deity</a:t>
            </a:r>
          </a:p>
        </p:txBody>
      </p:sp>
      <p:sp>
        <p:nvSpPr>
          <p:cNvPr id="7171" name="Content Placeholder 2">
            <a:extLst>
              <a:ext uri="{FF2B5EF4-FFF2-40B4-BE49-F238E27FC236}">
                <a16:creationId xmlns:a16="http://schemas.microsoft.com/office/drawing/2014/main" id="{A217D942-B692-1F3E-EC65-38F0FEFF6665}"/>
              </a:ext>
            </a:extLst>
          </p:cNvPr>
          <p:cNvSpPr>
            <a:spLocks noGrp="1"/>
          </p:cNvSpPr>
          <p:nvPr>
            <p:ph idx="1"/>
          </p:nvPr>
        </p:nvSpPr>
        <p:spPr>
          <a:xfrm>
            <a:off x="17585" y="1600200"/>
            <a:ext cx="8915400" cy="5105400"/>
          </a:xfrm>
        </p:spPr>
        <p:txBody>
          <a:bodyPr/>
          <a:lstStyle/>
          <a:p>
            <a:pPr>
              <a:buFont typeface="Wingdings 2" panose="05020102010507070707" pitchFamily="18" charset="2"/>
              <a:buNone/>
            </a:pPr>
            <a:r>
              <a:rPr lang="en-US" altLang="en-US" sz="3600" dirty="0"/>
              <a:t>His disciples recognized Jesus as their Master, and are called “bond-servants.”</a:t>
            </a:r>
          </a:p>
          <a:p>
            <a:pPr lvl="2">
              <a:buFont typeface="Wingdings" panose="05000000000000000000" pitchFamily="2" charset="2"/>
              <a:buChar char="Ø"/>
            </a:pPr>
            <a:r>
              <a:rPr lang="en-US" altLang="en-US" sz="2600" dirty="0"/>
              <a:t>	Paul 		</a:t>
            </a:r>
            <a:r>
              <a:rPr lang="en-US" altLang="en-US" sz="2600" b="1" dirty="0">
                <a:solidFill>
                  <a:schemeClr val="accent2"/>
                </a:solidFill>
              </a:rPr>
              <a:t>(Romans 1:1)</a:t>
            </a:r>
            <a:r>
              <a:rPr lang="en-US" altLang="en-US" sz="2600" dirty="0"/>
              <a:t>	</a:t>
            </a:r>
          </a:p>
          <a:p>
            <a:pPr lvl="2">
              <a:buFont typeface="Wingdings" panose="05000000000000000000" pitchFamily="2" charset="2"/>
              <a:buChar char="Ø"/>
            </a:pPr>
            <a:r>
              <a:rPr lang="en-US" altLang="en-US" sz="2600" dirty="0"/>
              <a:t>	Timothy 	</a:t>
            </a:r>
            <a:r>
              <a:rPr lang="en-US" altLang="en-US" sz="2600" b="1" dirty="0">
                <a:solidFill>
                  <a:schemeClr val="accent2"/>
                </a:solidFill>
              </a:rPr>
              <a:t>(Philippians 1:1)</a:t>
            </a:r>
          </a:p>
          <a:p>
            <a:pPr lvl="2">
              <a:buFont typeface="Wingdings" panose="05000000000000000000" pitchFamily="2" charset="2"/>
              <a:buChar char="Ø"/>
            </a:pPr>
            <a:r>
              <a:rPr lang="en-US" altLang="en-US" sz="2600" dirty="0"/>
              <a:t>	James 	</a:t>
            </a:r>
            <a:r>
              <a:rPr lang="en-US" altLang="en-US" sz="2600" b="1" dirty="0">
                <a:solidFill>
                  <a:schemeClr val="accent2"/>
                </a:solidFill>
              </a:rPr>
              <a:t>(James 1:1)</a:t>
            </a:r>
          </a:p>
          <a:p>
            <a:pPr lvl="2">
              <a:buFont typeface="Wingdings" panose="05000000000000000000" pitchFamily="2" charset="2"/>
              <a:buChar char="Ø"/>
            </a:pPr>
            <a:r>
              <a:rPr lang="en-US" altLang="en-US" sz="2600" dirty="0"/>
              <a:t>	Peter 		</a:t>
            </a:r>
            <a:r>
              <a:rPr lang="en-US" altLang="en-US" sz="2600" b="1" dirty="0">
                <a:solidFill>
                  <a:schemeClr val="accent2"/>
                </a:solidFill>
              </a:rPr>
              <a:t>(2 Peter 1:1)</a:t>
            </a:r>
          </a:p>
          <a:p>
            <a:pPr lvl="2">
              <a:buFont typeface="Wingdings" panose="05000000000000000000" pitchFamily="2" charset="2"/>
              <a:buChar char="Ø"/>
            </a:pPr>
            <a:r>
              <a:rPr lang="en-US" altLang="en-US" sz="2600" dirty="0"/>
              <a:t>	Jude 		</a:t>
            </a:r>
            <a:r>
              <a:rPr lang="en-US" altLang="en-US" sz="2600" b="1" dirty="0">
                <a:solidFill>
                  <a:schemeClr val="accent2"/>
                </a:solidFill>
              </a:rPr>
              <a:t>(Jude 1:1)</a:t>
            </a:r>
          </a:p>
          <a:p>
            <a:pPr lvl="2">
              <a:buFont typeface="Wingdings" panose="05000000000000000000" pitchFamily="2" charset="2"/>
              <a:buChar char="Ø"/>
            </a:pPr>
            <a:r>
              <a:rPr lang="en-US" altLang="en-US" sz="2600" dirty="0"/>
              <a:t>	John 		</a:t>
            </a:r>
            <a:r>
              <a:rPr lang="en-US" altLang="en-US" sz="2600" b="1" dirty="0">
                <a:solidFill>
                  <a:schemeClr val="accent2"/>
                </a:solidFill>
              </a:rPr>
              <a:t>(Revelation 1:1)</a:t>
            </a:r>
          </a:p>
          <a:p>
            <a:pPr lvl="2">
              <a:buFont typeface="Wingdings" panose="05000000000000000000" pitchFamily="2" charset="2"/>
              <a:buChar char="Ø"/>
            </a:pPr>
            <a:r>
              <a:rPr lang="en-US" altLang="en-US" sz="2600" dirty="0"/>
              <a:t>	Tychicus 	</a:t>
            </a:r>
            <a:r>
              <a:rPr lang="en-US" altLang="en-US" sz="2600" b="1" dirty="0">
                <a:solidFill>
                  <a:schemeClr val="accent2"/>
                </a:solidFill>
              </a:rPr>
              <a:t>(Colossians 4:7)</a:t>
            </a:r>
          </a:p>
          <a:p>
            <a:pPr lvl="2">
              <a:buFont typeface="Wingdings" panose="05000000000000000000" pitchFamily="2" charset="2"/>
              <a:buChar char="Ø"/>
            </a:pPr>
            <a:r>
              <a:rPr lang="en-US" altLang="en-US" sz="2600" dirty="0"/>
              <a:t>	Epaphras 	</a:t>
            </a:r>
            <a:r>
              <a:rPr lang="en-US" altLang="en-US" sz="2600" b="1" dirty="0">
                <a:solidFill>
                  <a:schemeClr val="accent2"/>
                </a:solidFill>
              </a:rPr>
              <a:t>(Colossians 1:7)</a:t>
            </a:r>
            <a:endParaRPr lang="en-US" altLang="en-US" sz="2000" b="1" dirty="0">
              <a:solidFill>
                <a:schemeClr val="accent2"/>
              </a:solidFill>
            </a:endParaRPr>
          </a:p>
          <a:p>
            <a:pPr lvl="1">
              <a:buFont typeface="Wingdings 2" panose="05020102010507070707" pitchFamily="18" charset="2"/>
              <a:buNone/>
            </a:pPr>
            <a:r>
              <a:rPr lang="en-US" altLang="en-US" sz="2800" dirty="0"/>
              <a:t>	</a:t>
            </a:r>
          </a:p>
        </p:txBody>
      </p:sp>
    </p:spTree>
    <p:extLst>
      <p:ext uri="{BB962C8B-B14F-4D97-AF65-F5344CB8AC3E}">
        <p14:creationId xmlns:p14="http://schemas.microsoft.com/office/powerpoint/2010/main" val="225653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1000"/>
                                        <p:tgtEl>
                                          <p:spTgt spid="7171">
                                            <p:txEl>
                                              <p:pRg st="0" end="0"/>
                                            </p:txEl>
                                          </p:spTgt>
                                        </p:tgtEl>
                                      </p:cBhvr>
                                    </p:animEffect>
                                    <p:anim calcmode="lin" valueType="num">
                                      <p:cBhvr>
                                        <p:cTn id="8"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171">
                                            <p:txEl>
                                              <p:pRg st="1" end="1"/>
                                            </p:txEl>
                                          </p:spTgt>
                                        </p:tgtEl>
                                        <p:attrNameLst>
                                          <p:attrName>style.visibility</p:attrName>
                                        </p:attrNameLst>
                                      </p:cBhvr>
                                      <p:to>
                                        <p:strVal val="visible"/>
                                      </p:to>
                                    </p:set>
                                    <p:animEffect transition="in" filter="fade">
                                      <p:cBhvr>
                                        <p:cTn id="14" dur="1000"/>
                                        <p:tgtEl>
                                          <p:spTgt spid="7171">
                                            <p:txEl>
                                              <p:pRg st="1" end="1"/>
                                            </p:txEl>
                                          </p:spTgt>
                                        </p:tgtEl>
                                      </p:cBhvr>
                                    </p:animEffect>
                                    <p:anim calcmode="lin" valueType="num">
                                      <p:cBhvr>
                                        <p:cTn id="15"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Effect transition="in" filter="fade">
                                      <p:cBhvr>
                                        <p:cTn id="19" dur="1000"/>
                                        <p:tgtEl>
                                          <p:spTgt spid="7171">
                                            <p:txEl>
                                              <p:pRg st="2" end="2"/>
                                            </p:txEl>
                                          </p:spTgt>
                                        </p:tgtEl>
                                      </p:cBhvr>
                                    </p:animEffect>
                                    <p:anim calcmode="lin" valueType="num">
                                      <p:cBhvr>
                                        <p:cTn id="20"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171">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171">
                                            <p:txEl>
                                              <p:pRg st="3" end="3"/>
                                            </p:txEl>
                                          </p:spTgt>
                                        </p:tgtEl>
                                        <p:attrNameLst>
                                          <p:attrName>style.visibility</p:attrName>
                                        </p:attrNameLst>
                                      </p:cBhvr>
                                      <p:to>
                                        <p:strVal val="visible"/>
                                      </p:to>
                                    </p:set>
                                    <p:animEffect transition="in" filter="fade">
                                      <p:cBhvr>
                                        <p:cTn id="24" dur="1000"/>
                                        <p:tgtEl>
                                          <p:spTgt spid="7171">
                                            <p:txEl>
                                              <p:pRg st="3" end="3"/>
                                            </p:txEl>
                                          </p:spTgt>
                                        </p:tgtEl>
                                      </p:cBhvr>
                                    </p:animEffect>
                                    <p:anim calcmode="lin" valueType="num">
                                      <p:cBhvr>
                                        <p:cTn id="25"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7171">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171">
                                            <p:txEl>
                                              <p:pRg st="4" end="4"/>
                                            </p:txEl>
                                          </p:spTgt>
                                        </p:tgtEl>
                                        <p:attrNameLst>
                                          <p:attrName>style.visibility</p:attrName>
                                        </p:attrNameLst>
                                      </p:cBhvr>
                                      <p:to>
                                        <p:strVal val="visible"/>
                                      </p:to>
                                    </p:set>
                                    <p:animEffect transition="in" filter="fade">
                                      <p:cBhvr>
                                        <p:cTn id="29" dur="1000"/>
                                        <p:tgtEl>
                                          <p:spTgt spid="7171">
                                            <p:txEl>
                                              <p:pRg st="4" end="4"/>
                                            </p:txEl>
                                          </p:spTgt>
                                        </p:tgtEl>
                                      </p:cBhvr>
                                    </p:animEffect>
                                    <p:anim calcmode="lin" valueType="num">
                                      <p:cBhvr>
                                        <p:cTn id="30" dur="1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7171">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7171">
                                            <p:txEl>
                                              <p:pRg st="5" end="5"/>
                                            </p:txEl>
                                          </p:spTgt>
                                        </p:tgtEl>
                                        <p:attrNameLst>
                                          <p:attrName>style.visibility</p:attrName>
                                        </p:attrNameLst>
                                      </p:cBhvr>
                                      <p:to>
                                        <p:strVal val="visible"/>
                                      </p:to>
                                    </p:set>
                                    <p:animEffect transition="in" filter="fade">
                                      <p:cBhvr>
                                        <p:cTn id="34" dur="1000"/>
                                        <p:tgtEl>
                                          <p:spTgt spid="7171">
                                            <p:txEl>
                                              <p:pRg st="5" end="5"/>
                                            </p:txEl>
                                          </p:spTgt>
                                        </p:tgtEl>
                                      </p:cBhvr>
                                    </p:animEffect>
                                    <p:anim calcmode="lin" valueType="num">
                                      <p:cBhvr>
                                        <p:cTn id="35" dur="1000" fill="hold"/>
                                        <p:tgtEl>
                                          <p:spTgt spid="7171">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7171">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7171">
                                            <p:txEl>
                                              <p:pRg st="6" end="6"/>
                                            </p:txEl>
                                          </p:spTgt>
                                        </p:tgtEl>
                                        <p:attrNameLst>
                                          <p:attrName>style.visibility</p:attrName>
                                        </p:attrNameLst>
                                      </p:cBhvr>
                                      <p:to>
                                        <p:strVal val="visible"/>
                                      </p:to>
                                    </p:set>
                                    <p:animEffect transition="in" filter="fade">
                                      <p:cBhvr>
                                        <p:cTn id="39" dur="1000"/>
                                        <p:tgtEl>
                                          <p:spTgt spid="7171">
                                            <p:txEl>
                                              <p:pRg st="6" end="6"/>
                                            </p:txEl>
                                          </p:spTgt>
                                        </p:tgtEl>
                                      </p:cBhvr>
                                    </p:animEffect>
                                    <p:anim calcmode="lin" valueType="num">
                                      <p:cBhvr>
                                        <p:cTn id="40" dur="1000" fill="hold"/>
                                        <p:tgtEl>
                                          <p:spTgt spid="7171">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7171">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7171">
                                            <p:txEl>
                                              <p:pRg st="7" end="7"/>
                                            </p:txEl>
                                          </p:spTgt>
                                        </p:tgtEl>
                                        <p:attrNameLst>
                                          <p:attrName>style.visibility</p:attrName>
                                        </p:attrNameLst>
                                      </p:cBhvr>
                                      <p:to>
                                        <p:strVal val="visible"/>
                                      </p:to>
                                    </p:set>
                                    <p:animEffect transition="in" filter="fade">
                                      <p:cBhvr>
                                        <p:cTn id="44" dur="1000"/>
                                        <p:tgtEl>
                                          <p:spTgt spid="7171">
                                            <p:txEl>
                                              <p:pRg st="7" end="7"/>
                                            </p:txEl>
                                          </p:spTgt>
                                        </p:tgtEl>
                                      </p:cBhvr>
                                    </p:animEffect>
                                    <p:anim calcmode="lin" valueType="num">
                                      <p:cBhvr>
                                        <p:cTn id="45" dur="1000" fill="hold"/>
                                        <p:tgtEl>
                                          <p:spTgt spid="7171">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7171">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7171">
                                            <p:txEl>
                                              <p:pRg st="8" end="8"/>
                                            </p:txEl>
                                          </p:spTgt>
                                        </p:tgtEl>
                                        <p:attrNameLst>
                                          <p:attrName>style.visibility</p:attrName>
                                        </p:attrNameLst>
                                      </p:cBhvr>
                                      <p:to>
                                        <p:strVal val="visible"/>
                                      </p:to>
                                    </p:set>
                                    <p:animEffect transition="in" filter="fade">
                                      <p:cBhvr>
                                        <p:cTn id="49" dur="1000"/>
                                        <p:tgtEl>
                                          <p:spTgt spid="7171">
                                            <p:txEl>
                                              <p:pRg st="8" end="8"/>
                                            </p:txEl>
                                          </p:spTgt>
                                        </p:tgtEl>
                                      </p:cBhvr>
                                    </p:animEffect>
                                    <p:anim calcmode="lin" valueType="num">
                                      <p:cBhvr>
                                        <p:cTn id="50" dur="1000" fill="hold"/>
                                        <p:tgtEl>
                                          <p:spTgt spid="7171">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7171">
                                            <p:txEl>
                                              <p:pRg st="8" end="8"/>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7171">
                                            <p:txEl>
                                              <p:pRg st="9" end="9"/>
                                            </p:txEl>
                                          </p:spTgt>
                                        </p:tgtEl>
                                        <p:attrNameLst>
                                          <p:attrName>style.visibility</p:attrName>
                                        </p:attrNameLst>
                                      </p:cBhvr>
                                      <p:to>
                                        <p:strVal val="visible"/>
                                      </p:to>
                                    </p:set>
                                    <p:animEffect transition="in" filter="fade">
                                      <p:cBhvr>
                                        <p:cTn id="54" dur="1000"/>
                                        <p:tgtEl>
                                          <p:spTgt spid="7171">
                                            <p:txEl>
                                              <p:pRg st="9" end="9"/>
                                            </p:txEl>
                                          </p:spTgt>
                                        </p:tgtEl>
                                      </p:cBhvr>
                                    </p:animEffect>
                                    <p:anim calcmode="lin" valueType="num">
                                      <p:cBhvr>
                                        <p:cTn id="55" dur="1000" fill="hold"/>
                                        <p:tgtEl>
                                          <p:spTgt spid="7171">
                                            <p:txEl>
                                              <p:pRg st="9" end="9"/>
                                            </p:txEl>
                                          </p:spTgt>
                                        </p:tgtEl>
                                        <p:attrNameLst>
                                          <p:attrName>ppt_x</p:attrName>
                                        </p:attrNameLst>
                                      </p:cBhvr>
                                      <p:tavLst>
                                        <p:tav tm="0">
                                          <p:val>
                                            <p:strVal val="#ppt_x"/>
                                          </p:val>
                                        </p:tav>
                                        <p:tav tm="100000">
                                          <p:val>
                                            <p:strVal val="#ppt_x"/>
                                          </p:val>
                                        </p:tav>
                                      </p:tavLst>
                                    </p:anim>
                                    <p:anim calcmode="lin" valueType="num">
                                      <p:cBhvr>
                                        <p:cTn id="56" dur="1000" fill="hold"/>
                                        <p:tgtEl>
                                          <p:spTgt spid="7171">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04F5E-28A0-EEEB-E03D-57F1E706AD06}"/>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TALKED As Though </a:t>
            </a:r>
            <a:br>
              <a:rPr lang="en-US" sz="4000" dirty="0"/>
            </a:br>
            <a:r>
              <a:rPr lang="en-US" sz="4000" dirty="0"/>
              <a:t>He Were Deity</a:t>
            </a:r>
          </a:p>
        </p:txBody>
      </p:sp>
      <p:sp>
        <p:nvSpPr>
          <p:cNvPr id="8195" name="Content Placeholder 2">
            <a:extLst>
              <a:ext uri="{FF2B5EF4-FFF2-40B4-BE49-F238E27FC236}">
                <a16:creationId xmlns:a16="http://schemas.microsoft.com/office/drawing/2014/main" id="{6D271869-D4C2-DEA9-E984-802BEA277714}"/>
              </a:ext>
            </a:extLst>
          </p:cNvPr>
          <p:cNvSpPr>
            <a:spLocks noGrp="1"/>
          </p:cNvSpPr>
          <p:nvPr>
            <p:ph idx="1"/>
          </p:nvPr>
        </p:nvSpPr>
        <p:spPr>
          <a:xfrm>
            <a:off x="381000" y="1600200"/>
            <a:ext cx="8382000" cy="5257800"/>
          </a:xfrm>
        </p:spPr>
        <p:txBody>
          <a:bodyPr/>
          <a:lstStyle/>
          <a:p>
            <a:pPr>
              <a:buFont typeface="Wingdings 2" panose="05020102010507070707" pitchFamily="18" charset="2"/>
              <a:buNone/>
            </a:pPr>
            <a:r>
              <a:rPr lang="en-US" altLang="en-US" sz="3200" u="sng" dirty="0"/>
              <a:t>He made Himself out to be the proper object of man’s faith and love</a:t>
            </a:r>
            <a:r>
              <a:rPr lang="en-US" altLang="en-US" sz="3200" dirty="0"/>
              <a:t>.</a:t>
            </a:r>
          </a:p>
          <a:p>
            <a:pPr algn="ctr">
              <a:buFont typeface="Wingdings 2" panose="05020102010507070707" pitchFamily="18" charset="2"/>
              <a:buNone/>
            </a:pPr>
            <a:r>
              <a:rPr lang="en-US" altLang="en-US" i="1" dirty="0"/>
              <a:t>a. “Therefore they said to Him, ‘What shall we do, so that we may work the works of God?’ Jesus answered and said to them, ‘This is the work of God, that you believe in Him whom He has sent.’” </a:t>
            </a:r>
            <a:r>
              <a:rPr lang="en-US" altLang="en-US" b="1" dirty="0">
                <a:solidFill>
                  <a:schemeClr val="accent2"/>
                </a:solidFill>
              </a:rPr>
              <a:t>(John 6:28-29)</a:t>
            </a:r>
          </a:p>
          <a:p>
            <a:pPr algn="ctr">
              <a:buFont typeface="Wingdings 2" panose="05020102010507070707" pitchFamily="18" charset="2"/>
              <a:buNone/>
            </a:pPr>
            <a:r>
              <a:rPr lang="en-US" altLang="en-US" i="1" dirty="0"/>
              <a:t>b. “He who believes in the Son has eternal life; but he who does not obey the Son will not see life, but the wrath of God abides on him.” </a:t>
            </a:r>
            <a:r>
              <a:rPr lang="en-US" altLang="en-US" b="1" dirty="0">
                <a:solidFill>
                  <a:schemeClr val="accent2"/>
                </a:solidFill>
              </a:rPr>
              <a:t>(John 3:36)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anim calcmode="lin" valueType="num">
                                      <p:cBhvr>
                                        <p:cTn id="8"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1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Effect transition="in" filter="fade">
                                      <p:cBhvr>
                                        <p:cTn id="14" dur="1000"/>
                                        <p:tgtEl>
                                          <p:spTgt spid="8195">
                                            <p:txEl>
                                              <p:pRg st="1" end="1"/>
                                            </p:txEl>
                                          </p:spTgt>
                                        </p:tgtEl>
                                      </p:cBhvr>
                                    </p:animEffect>
                                    <p:anim calcmode="lin" valueType="num">
                                      <p:cBhvr>
                                        <p:cTn id="15"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Effect transition="in" filter="fade">
                                      <p:cBhvr>
                                        <p:cTn id="21" dur="1000"/>
                                        <p:tgtEl>
                                          <p:spTgt spid="8195">
                                            <p:txEl>
                                              <p:pRg st="2" end="2"/>
                                            </p:txEl>
                                          </p:spTgt>
                                        </p:tgtEl>
                                      </p:cBhvr>
                                    </p:animEffect>
                                    <p:anim calcmode="lin" valueType="num">
                                      <p:cBhvr>
                                        <p:cTn id="22"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55B227-D3ED-1C5C-91AA-5C19E74415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17CB88-981F-CE46-C7FC-1EB9F452BFFD}"/>
              </a:ext>
            </a:extLst>
          </p:cNvPr>
          <p:cNvSpPr>
            <a:spLocks noGrp="1"/>
          </p:cNvSpPr>
          <p:nvPr>
            <p:ph type="title"/>
          </p:nvPr>
        </p:nvSpPr>
        <p:spPr>
          <a:xfrm>
            <a:off x="457200" y="274638"/>
            <a:ext cx="8229600" cy="1325562"/>
          </a:xfrm>
          <a:solidFill>
            <a:schemeClr val="accent2">
              <a:lumMod val="75000"/>
            </a:schemeClr>
          </a:solidFill>
        </p:spPr>
        <p:txBody>
          <a:bodyPr>
            <a:noAutofit/>
          </a:bodyPr>
          <a:lstStyle/>
          <a:p>
            <a:pPr fontAlgn="auto">
              <a:spcAft>
                <a:spcPts val="0"/>
              </a:spcAft>
              <a:defRPr/>
            </a:pPr>
            <a:r>
              <a:rPr lang="en-US" sz="4000" dirty="0"/>
              <a:t>He TALKED As Though </a:t>
            </a:r>
            <a:br>
              <a:rPr lang="en-US" sz="4000" dirty="0"/>
            </a:br>
            <a:r>
              <a:rPr lang="en-US" sz="4000" dirty="0"/>
              <a:t>He Were Deity</a:t>
            </a:r>
          </a:p>
        </p:txBody>
      </p:sp>
      <p:sp>
        <p:nvSpPr>
          <p:cNvPr id="8195" name="Content Placeholder 2">
            <a:extLst>
              <a:ext uri="{FF2B5EF4-FFF2-40B4-BE49-F238E27FC236}">
                <a16:creationId xmlns:a16="http://schemas.microsoft.com/office/drawing/2014/main" id="{98B8F61A-1B75-F46B-BFB7-8B755F6E6541}"/>
              </a:ext>
            </a:extLst>
          </p:cNvPr>
          <p:cNvSpPr>
            <a:spLocks noGrp="1"/>
          </p:cNvSpPr>
          <p:nvPr>
            <p:ph idx="1"/>
          </p:nvPr>
        </p:nvSpPr>
        <p:spPr>
          <a:xfrm>
            <a:off x="381000" y="1676400"/>
            <a:ext cx="8382000" cy="5257800"/>
          </a:xfrm>
        </p:spPr>
        <p:txBody>
          <a:bodyPr/>
          <a:lstStyle/>
          <a:p>
            <a:pPr>
              <a:buFont typeface="Wingdings 2" panose="05020102010507070707" pitchFamily="18" charset="2"/>
              <a:buNone/>
            </a:pPr>
            <a:r>
              <a:rPr lang="en-US" altLang="en-US" sz="3200" u="sng" dirty="0"/>
              <a:t>He made Himself out to be the proper object of man’s faith and love</a:t>
            </a:r>
            <a:r>
              <a:rPr lang="en-US" altLang="en-US" sz="3200" dirty="0"/>
              <a:t>.</a:t>
            </a:r>
          </a:p>
          <a:p>
            <a:pPr algn="ctr">
              <a:buFont typeface="Wingdings 2" panose="05020102010507070707" pitchFamily="18" charset="2"/>
              <a:buNone/>
            </a:pPr>
            <a:r>
              <a:rPr lang="en-US" altLang="en-US" i="1" dirty="0"/>
              <a:t>c. “And He was saying to them, “You are from below, I am from above; you are of this world, I am not of this world. Therefore I said to you that you will die in your sins; for unless you believe that I am He, you will die in your sins.” </a:t>
            </a:r>
            <a:r>
              <a:rPr lang="en-US" altLang="en-US" b="1" dirty="0">
                <a:solidFill>
                  <a:schemeClr val="accent2"/>
                </a:solidFill>
              </a:rPr>
              <a:t>(John 8:23-24)</a:t>
            </a:r>
          </a:p>
          <a:p>
            <a:pPr algn="ctr">
              <a:buFont typeface="Wingdings 2" panose="05020102010507070707" pitchFamily="18" charset="2"/>
              <a:buNone/>
            </a:pPr>
            <a:r>
              <a:rPr lang="en-US" altLang="en-US" i="1" dirty="0"/>
              <a:t>d. “He who loves father or mother more than Me is not worthy of Me; and he who loves son or daughter more than Me is not worthy of Me.”</a:t>
            </a:r>
            <a:br>
              <a:rPr lang="en-US" altLang="en-US" i="1" dirty="0"/>
            </a:br>
            <a:r>
              <a:rPr lang="en-US" altLang="en-US" b="1" dirty="0">
                <a:solidFill>
                  <a:schemeClr val="accent2"/>
                </a:solidFill>
              </a:rPr>
              <a:t>(Matthew 10:37)</a:t>
            </a:r>
          </a:p>
        </p:txBody>
      </p:sp>
    </p:spTree>
    <p:extLst>
      <p:ext uri="{BB962C8B-B14F-4D97-AF65-F5344CB8AC3E}">
        <p14:creationId xmlns:p14="http://schemas.microsoft.com/office/powerpoint/2010/main" val="1752223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1000"/>
                                        <p:tgtEl>
                                          <p:spTgt spid="8195">
                                            <p:txEl>
                                              <p:pRg st="0" end="0"/>
                                            </p:txEl>
                                          </p:spTgt>
                                        </p:tgtEl>
                                      </p:cBhvr>
                                    </p:animEffect>
                                    <p:anim calcmode="lin" valueType="num">
                                      <p:cBhvr>
                                        <p:cTn id="8"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19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1000"/>
                                        <p:tgtEl>
                                          <p:spTgt spid="8195">
                                            <p:txEl>
                                              <p:pRg st="1" end="1"/>
                                            </p:txEl>
                                          </p:spTgt>
                                        </p:tgtEl>
                                      </p:cBhvr>
                                    </p:animEffect>
                                    <p:anim calcmode="lin" valueType="num">
                                      <p:cBhvr>
                                        <p:cTn id="13"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81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Effect transition="in" filter="fade">
                                      <p:cBhvr>
                                        <p:cTn id="19" dur="1000"/>
                                        <p:tgtEl>
                                          <p:spTgt spid="8195">
                                            <p:txEl>
                                              <p:pRg st="2" end="2"/>
                                            </p:txEl>
                                          </p:spTgt>
                                        </p:tgtEl>
                                      </p:cBhvr>
                                    </p:animEffect>
                                    <p:anim calcmode="lin" valueType="num">
                                      <p:cBhvr>
                                        <p:cTn id="20"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81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893</TotalTime>
  <Words>6824</Words>
  <Application>Microsoft Office PowerPoint</Application>
  <PresentationFormat>On-screen Show (4:3)</PresentationFormat>
  <Paragraphs>266</Paragraphs>
  <Slides>22</Slides>
  <Notes>16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Book Antiqua</vt:lpstr>
      <vt:lpstr>Calibri</vt:lpstr>
      <vt:lpstr>Lucida Sans</vt:lpstr>
      <vt:lpstr>system-ui</vt:lpstr>
      <vt:lpstr>Verdana</vt:lpstr>
      <vt:lpstr>Wingdings</vt:lpstr>
      <vt:lpstr>Wingdings 2</vt:lpstr>
      <vt:lpstr>Wingdings 3</vt:lpstr>
      <vt:lpstr>Apex</vt:lpstr>
      <vt:lpstr>The Deity Of Jesus Christ</vt:lpstr>
      <vt:lpstr>The Uniqueness Of Christ</vt:lpstr>
      <vt:lpstr>He TALKED As Though  He Were Deity</vt:lpstr>
      <vt:lpstr>He TALKED As Though  He Were Deity</vt:lpstr>
      <vt:lpstr>He TALKED As Though  He Were Deity</vt:lpstr>
      <vt:lpstr>He TALKED As Though  He Were Deity</vt:lpstr>
      <vt:lpstr>He TALKED As Though  He Were Deity</vt:lpstr>
      <vt:lpstr>He TALKED As Though  He Were Deity</vt:lpstr>
      <vt:lpstr>He TALKED As Though  He Were Deity</vt:lpstr>
      <vt:lpstr>He ACTED As Though  He Were Deity</vt:lpstr>
      <vt:lpstr>He ACTED As Though  He Were Deity</vt:lpstr>
      <vt:lpstr>He ACTED As Though  He Were Deity</vt:lpstr>
      <vt:lpstr>He ACTED As Though  He Were Deity</vt:lpstr>
      <vt:lpstr>He ACTED As Though  He Were Deity</vt:lpstr>
      <vt:lpstr>He ACTED As Though  He Were Deity</vt:lpstr>
      <vt:lpstr>He ACTED As Though  He Were Deity</vt:lpstr>
      <vt:lpstr>He ACTED As Though  He Were Deity</vt:lpstr>
      <vt:lpstr>He ACTED As Though  He Were Deity</vt:lpstr>
      <vt:lpstr>He ACTED As Though  He Were Deity</vt:lpstr>
      <vt:lpstr>Conclusion</vt:lpstr>
      <vt:lpstr>Conclusion</vt:lpstr>
      <vt:lpstr>GOD’S PLAN OF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Deity Of Jesus Christ</dc:title>
  <dc:creator>Randy Childs; Micky Galloway</dc:creator>
  <dc:description>1/10/2010</dc:description>
  <cp:lastModifiedBy>Richard Lidh</cp:lastModifiedBy>
  <cp:revision>40</cp:revision>
  <cp:lastPrinted>2025-04-06T04:06:54Z</cp:lastPrinted>
  <dcterms:created xsi:type="dcterms:W3CDTF">2010-01-09T22:51:38Z</dcterms:created>
  <dcterms:modified xsi:type="dcterms:W3CDTF">2025-04-19T20:37:38Z</dcterms:modified>
</cp:coreProperties>
</file>